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6"/>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Helvetica Neue"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1A3EC-34DB-411B-A02A-7B26C2F4288E}" v="50" dt="2022-12-12T21:17:50.134"/>
    <p1510:client id="{815556B1-2C96-47BF-948F-765206AD0A13}" v="18" dt="2022-12-14T14:26:15.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Foster" userId="kAcKbtYv0Yi90QHs5/CqP700p5iu1n6krv3YJzDFQa0=" providerId="None" clId="Web-{3D61A3EC-34DB-411B-A02A-7B26C2F4288E}"/>
    <pc:docChg chg="addSld delSld modSld">
      <pc:chgData name="Lindsay Foster" userId="kAcKbtYv0Yi90QHs5/CqP700p5iu1n6krv3YJzDFQa0=" providerId="None" clId="Web-{3D61A3EC-34DB-411B-A02A-7B26C2F4288E}" dt="2022-12-12T21:17:50.134" v="49" actId="20577"/>
      <pc:docMkLst>
        <pc:docMk/>
      </pc:docMkLst>
      <pc:sldChg chg="del">
        <pc:chgData name="Lindsay Foster" userId="kAcKbtYv0Yi90QHs5/CqP700p5iu1n6krv3YJzDFQa0=" providerId="None" clId="Web-{3D61A3EC-34DB-411B-A02A-7B26C2F4288E}" dt="2022-12-12T21:16:03.382" v="17"/>
        <pc:sldMkLst>
          <pc:docMk/>
          <pc:sldMk cId="0" sldId="256"/>
        </pc:sldMkLst>
      </pc:sldChg>
      <pc:sldChg chg="modSp">
        <pc:chgData name="Lindsay Foster" userId="kAcKbtYv0Yi90QHs5/CqP700p5iu1n6krv3YJzDFQa0=" providerId="None" clId="Web-{3D61A3EC-34DB-411B-A02A-7B26C2F4288E}" dt="2022-12-12T21:16:08.132" v="18" actId="20577"/>
        <pc:sldMkLst>
          <pc:docMk/>
          <pc:sldMk cId="0" sldId="257"/>
        </pc:sldMkLst>
        <pc:spChg chg="mod">
          <ac:chgData name="Lindsay Foster" userId="kAcKbtYv0Yi90QHs5/CqP700p5iu1n6krv3YJzDFQa0=" providerId="None" clId="Web-{3D61A3EC-34DB-411B-A02A-7B26C2F4288E}" dt="2022-12-12T21:16:08.132" v="18" actId="20577"/>
          <ac:spMkLst>
            <pc:docMk/>
            <pc:sldMk cId="0" sldId="257"/>
            <ac:spMk id="104" creationId="{00000000-0000-0000-0000-000000000000}"/>
          </ac:spMkLst>
        </pc:spChg>
      </pc:sldChg>
      <pc:sldChg chg="modSp">
        <pc:chgData name="Lindsay Foster" userId="kAcKbtYv0Yi90QHs5/CqP700p5iu1n6krv3YJzDFQa0=" providerId="None" clId="Web-{3D61A3EC-34DB-411B-A02A-7B26C2F4288E}" dt="2022-12-12T21:16:13.320" v="20" actId="20577"/>
        <pc:sldMkLst>
          <pc:docMk/>
          <pc:sldMk cId="0" sldId="258"/>
        </pc:sldMkLst>
        <pc:spChg chg="mod">
          <ac:chgData name="Lindsay Foster" userId="kAcKbtYv0Yi90QHs5/CqP700p5iu1n6krv3YJzDFQa0=" providerId="None" clId="Web-{3D61A3EC-34DB-411B-A02A-7B26C2F4288E}" dt="2022-12-12T21:16:13.320" v="20" actId="20577"/>
          <ac:spMkLst>
            <pc:docMk/>
            <pc:sldMk cId="0" sldId="258"/>
            <ac:spMk id="112" creationId="{00000000-0000-0000-0000-000000000000}"/>
          </ac:spMkLst>
        </pc:spChg>
      </pc:sldChg>
      <pc:sldChg chg="modSp">
        <pc:chgData name="Lindsay Foster" userId="kAcKbtYv0Yi90QHs5/CqP700p5iu1n6krv3YJzDFQa0=" providerId="None" clId="Web-{3D61A3EC-34DB-411B-A02A-7B26C2F4288E}" dt="2022-12-12T21:16:18.414" v="21" actId="20577"/>
        <pc:sldMkLst>
          <pc:docMk/>
          <pc:sldMk cId="0" sldId="259"/>
        </pc:sldMkLst>
        <pc:spChg chg="mod">
          <ac:chgData name="Lindsay Foster" userId="kAcKbtYv0Yi90QHs5/CqP700p5iu1n6krv3YJzDFQa0=" providerId="None" clId="Web-{3D61A3EC-34DB-411B-A02A-7B26C2F4288E}" dt="2022-12-12T21:16:18.414" v="21" actId="20577"/>
          <ac:spMkLst>
            <pc:docMk/>
            <pc:sldMk cId="0" sldId="259"/>
            <ac:spMk id="120" creationId="{00000000-0000-0000-0000-000000000000}"/>
          </ac:spMkLst>
        </pc:spChg>
      </pc:sldChg>
      <pc:sldChg chg="modSp">
        <pc:chgData name="Lindsay Foster" userId="kAcKbtYv0Yi90QHs5/CqP700p5iu1n6krv3YJzDFQa0=" providerId="None" clId="Web-{3D61A3EC-34DB-411B-A02A-7B26C2F4288E}" dt="2022-12-12T21:16:21.429" v="22" actId="20577"/>
        <pc:sldMkLst>
          <pc:docMk/>
          <pc:sldMk cId="0" sldId="260"/>
        </pc:sldMkLst>
        <pc:spChg chg="mod">
          <ac:chgData name="Lindsay Foster" userId="kAcKbtYv0Yi90QHs5/CqP700p5iu1n6krv3YJzDFQa0=" providerId="None" clId="Web-{3D61A3EC-34DB-411B-A02A-7B26C2F4288E}" dt="2022-12-12T21:16:21.429" v="22" actId="20577"/>
          <ac:spMkLst>
            <pc:docMk/>
            <pc:sldMk cId="0" sldId="260"/>
            <ac:spMk id="129" creationId="{00000000-0000-0000-0000-000000000000}"/>
          </ac:spMkLst>
        </pc:spChg>
      </pc:sldChg>
      <pc:sldChg chg="modSp">
        <pc:chgData name="Lindsay Foster" userId="kAcKbtYv0Yi90QHs5/CqP700p5iu1n6krv3YJzDFQa0=" providerId="None" clId="Web-{3D61A3EC-34DB-411B-A02A-7B26C2F4288E}" dt="2022-12-12T21:16:25.461" v="23" actId="20577"/>
        <pc:sldMkLst>
          <pc:docMk/>
          <pc:sldMk cId="0" sldId="261"/>
        </pc:sldMkLst>
        <pc:spChg chg="mod">
          <ac:chgData name="Lindsay Foster" userId="kAcKbtYv0Yi90QHs5/CqP700p5iu1n6krv3YJzDFQa0=" providerId="None" clId="Web-{3D61A3EC-34DB-411B-A02A-7B26C2F4288E}" dt="2022-12-12T21:16:25.461" v="23" actId="20577"/>
          <ac:spMkLst>
            <pc:docMk/>
            <pc:sldMk cId="0" sldId="261"/>
            <ac:spMk id="137" creationId="{00000000-0000-0000-0000-000000000000}"/>
          </ac:spMkLst>
        </pc:spChg>
      </pc:sldChg>
      <pc:sldChg chg="modSp">
        <pc:chgData name="Lindsay Foster" userId="kAcKbtYv0Yi90QHs5/CqP700p5iu1n6krv3YJzDFQa0=" providerId="None" clId="Web-{3D61A3EC-34DB-411B-A02A-7B26C2F4288E}" dt="2022-12-12T21:16:28.898" v="24" actId="20577"/>
        <pc:sldMkLst>
          <pc:docMk/>
          <pc:sldMk cId="0" sldId="262"/>
        </pc:sldMkLst>
        <pc:spChg chg="mod">
          <ac:chgData name="Lindsay Foster" userId="kAcKbtYv0Yi90QHs5/CqP700p5iu1n6krv3YJzDFQa0=" providerId="None" clId="Web-{3D61A3EC-34DB-411B-A02A-7B26C2F4288E}" dt="2022-12-12T21:16:28.898" v="24" actId="20577"/>
          <ac:spMkLst>
            <pc:docMk/>
            <pc:sldMk cId="0" sldId="262"/>
            <ac:spMk id="145" creationId="{00000000-0000-0000-0000-000000000000}"/>
          </ac:spMkLst>
        </pc:spChg>
      </pc:sldChg>
      <pc:sldChg chg="modSp">
        <pc:chgData name="Lindsay Foster" userId="kAcKbtYv0Yi90QHs5/CqP700p5iu1n6krv3YJzDFQa0=" providerId="None" clId="Web-{3D61A3EC-34DB-411B-A02A-7B26C2F4288E}" dt="2022-12-12T21:16:32.179" v="25" actId="20577"/>
        <pc:sldMkLst>
          <pc:docMk/>
          <pc:sldMk cId="0" sldId="263"/>
        </pc:sldMkLst>
        <pc:spChg chg="mod">
          <ac:chgData name="Lindsay Foster" userId="kAcKbtYv0Yi90QHs5/CqP700p5iu1n6krv3YJzDFQa0=" providerId="None" clId="Web-{3D61A3EC-34DB-411B-A02A-7B26C2F4288E}" dt="2022-12-12T21:16:32.179" v="25" actId="20577"/>
          <ac:spMkLst>
            <pc:docMk/>
            <pc:sldMk cId="0" sldId="263"/>
            <ac:spMk id="154" creationId="{00000000-0000-0000-0000-000000000000}"/>
          </ac:spMkLst>
        </pc:spChg>
      </pc:sldChg>
      <pc:sldChg chg="modSp">
        <pc:chgData name="Lindsay Foster" userId="kAcKbtYv0Yi90QHs5/CqP700p5iu1n6krv3YJzDFQa0=" providerId="None" clId="Web-{3D61A3EC-34DB-411B-A02A-7B26C2F4288E}" dt="2022-12-12T21:16:35.773" v="26" actId="20577"/>
        <pc:sldMkLst>
          <pc:docMk/>
          <pc:sldMk cId="0" sldId="264"/>
        </pc:sldMkLst>
        <pc:spChg chg="mod">
          <ac:chgData name="Lindsay Foster" userId="kAcKbtYv0Yi90QHs5/CqP700p5iu1n6krv3YJzDFQa0=" providerId="None" clId="Web-{3D61A3EC-34DB-411B-A02A-7B26C2F4288E}" dt="2022-12-12T21:16:35.773" v="26" actId="20577"/>
          <ac:spMkLst>
            <pc:docMk/>
            <pc:sldMk cId="0" sldId="264"/>
            <ac:spMk id="163" creationId="{00000000-0000-0000-0000-000000000000}"/>
          </ac:spMkLst>
        </pc:spChg>
      </pc:sldChg>
      <pc:sldChg chg="modSp">
        <pc:chgData name="Lindsay Foster" userId="kAcKbtYv0Yi90QHs5/CqP700p5iu1n6krv3YJzDFQa0=" providerId="None" clId="Web-{3D61A3EC-34DB-411B-A02A-7B26C2F4288E}" dt="2022-12-12T21:16:40.023" v="27" actId="20577"/>
        <pc:sldMkLst>
          <pc:docMk/>
          <pc:sldMk cId="0" sldId="265"/>
        </pc:sldMkLst>
        <pc:spChg chg="mod">
          <ac:chgData name="Lindsay Foster" userId="kAcKbtYv0Yi90QHs5/CqP700p5iu1n6krv3YJzDFQa0=" providerId="None" clId="Web-{3D61A3EC-34DB-411B-A02A-7B26C2F4288E}" dt="2022-12-12T21:16:40.023" v="27" actId="20577"/>
          <ac:spMkLst>
            <pc:docMk/>
            <pc:sldMk cId="0" sldId="265"/>
            <ac:spMk id="173" creationId="{00000000-0000-0000-0000-000000000000}"/>
          </ac:spMkLst>
        </pc:spChg>
      </pc:sldChg>
      <pc:sldChg chg="modSp">
        <pc:chgData name="Lindsay Foster" userId="kAcKbtYv0Yi90QHs5/CqP700p5iu1n6krv3YJzDFQa0=" providerId="None" clId="Web-{3D61A3EC-34DB-411B-A02A-7B26C2F4288E}" dt="2022-12-12T21:16:43.930" v="28" actId="20577"/>
        <pc:sldMkLst>
          <pc:docMk/>
          <pc:sldMk cId="0" sldId="266"/>
        </pc:sldMkLst>
        <pc:spChg chg="mod">
          <ac:chgData name="Lindsay Foster" userId="kAcKbtYv0Yi90QHs5/CqP700p5iu1n6krv3YJzDFQa0=" providerId="None" clId="Web-{3D61A3EC-34DB-411B-A02A-7B26C2F4288E}" dt="2022-12-12T21:16:43.930" v="28" actId="20577"/>
          <ac:spMkLst>
            <pc:docMk/>
            <pc:sldMk cId="0" sldId="266"/>
            <ac:spMk id="182" creationId="{00000000-0000-0000-0000-000000000000}"/>
          </ac:spMkLst>
        </pc:spChg>
      </pc:sldChg>
      <pc:sldChg chg="modSp">
        <pc:chgData name="Lindsay Foster" userId="kAcKbtYv0Yi90QHs5/CqP700p5iu1n6krv3YJzDFQa0=" providerId="None" clId="Web-{3D61A3EC-34DB-411B-A02A-7B26C2F4288E}" dt="2022-12-12T21:16:47.992" v="29" actId="20577"/>
        <pc:sldMkLst>
          <pc:docMk/>
          <pc:sldMk cId="0" sldId="267"/>
        </pc:sldMkLst>
        <pc:spChg chg="mod">
          <ac:chgData name="Lindsay Foster" userId="kAcKbtYv0Yi90QHs5/CqP700p5iu1n6krv3YJzDFQa0=" providerId="None" clId="Web-{3D61A3EC-34DB-411B-A02A-7B26C2F4288E}" dt="2022-12-12T21:16:47.992" v="29" actId="20577"/>
          <ac:spMkLst>
            <pc:docMk/>
            <pc:sldMk cId="0" sldId="267"/>
            <ac:spMk id="191" creationId="{00000000-0000-0000-0000-000000000000}"/>
          </ac:spMkLst>
        </pc:spChg>
      </pc:sldChg>
      <pc:sldChg chg="modSp">
        <pc:chgData name="Lindsay Foster" userId="kAcKbtYv0Yi90QHs5/CqP700p5iu1n6krv3YJzDFQa0=" providerId="None" clId="Web-{3D61A3EC-34DB-411B-A02A-7B26C2F4288E}" dt="2022-12-12T21:16:50.992" v="30" actId="20577"/>
        <pc:sldMkLst>
          <pc:docMk/>
          <pc:sldMk cId="0" sldId="268"/>
        </pc:sldMkLst>
        <pc:spChg chg="mod">
          <ac:chgData name="Lindsay Foster" userId="kAcKbtYv0Yi90QHs5/CqP700p5iu1n6krv3YJzDFQa0=" providerId="None" clId="Web-{3D61A3EC-34DB-411B-A02A-7B26C2F4288E}" dt="2022-12-12T21:16:50.992" v="30" actId="20577"/>
          <ac:spMkLst>
            <pc:docMk/>
            <pc:sldMk cId="0" sldId="268"/>
            <ac:spMk id="201" creationId="{00000000-0000-0000-0000-000000000000}"/>
          </ac:spMkLst>
        </pc:spChg>
      </pc:sldChg>
      <pc:sldChg chg="modSp">
        <pc:chgData name="Lindsay Foster" userId="kAcKbtYv0Yi90QHs5/CqP700p5iu1n6krv3YJzDFQa0=" providerId="None" clId="Web-{3D61A3EC-34DB-411B-A02A-7B26C2F4288E}" dt="2022-12-12T21:16:55.853" v="31" actId="20577"/>
        <pc:sldMkLst>
          <pc:docMk/>
          <pc:sldMk cId="0" sldId="269"/>
        </pc:sldMkLst>
        <pc:spChg chg="mod">
          <ac:chgData name="Lindsay Foster" userId="kAcKbtYv0Yi90QHs5/CqP700p5iu1n6krv3YJzDFQa0=" providerId="None" clId="Web-{3D61A3EC-34DB-411B-A02A-7B26C2F4288E}" dt="2022-12-12T21:16:55.853" v="31" actId="20577"/>
          <ac:spMkLst>
            <pc:docMk/>
            <pc:sldMk cId="0" sldId="269"/>
            <ac:spMk id="210" creationId="{00000000-0000-0000-0000-000000000000}"/>
          </ac:spMkLst>
        </pc:spChg>
      </pc:sldChg>
      <pc:sldChg chg="modSp">
        <pc:chgData name="Lindsay Foster" userId="kAcKbtYv0Yi90QHs5/CqP700p5iu1n6krv3YJzDFQa0=" providerId="None" clId="Web-{3D61A3EC-34DB-411B-A02A-7B26C2F4288E}" dt="2022-12-12T21:16:58.180" v="32" actId="20577"/>
        <pc:sldMkLst>
          <pc:docMk/>
          <pc:sldMk cId="0" sldId="270"/>
        </pc:sldMkLst>
        <pc:spChg chg="mod">
          <ac:chgData name="Lindsay Foster" userId="kAcKbtYv0Yi90QHs5/CqP700p5iu1n6krv3YJzDFQa0=" providerId="None" clId="Web-{3D61A3EC-34DB-411B-A02A-7B26C2F4288E}" dt="2022-12-12T21:16:58.180" v="32" actId="20577"/>
          <ac:spMkLst>
            <pc:docMk/>
            <pc:sldMk cId="0" sldId="270"/>
            <ac:spMk id="219" creationId="{00000000-0000-0000-0000-000000000000}"/>
          </ac:spMkLst>
        </pc:spChg>
      </pc:sldChg>
      <pc:sldChg chg="modSp">
        <pc:chgData name="Lindsay Foster" userId="kAcKbtYv0Yi90QHs5/CqP700p5iu1n6krv3YJzDFQa0=" providerId="None" clId="Web-{3D61A3EC-34DB-411B-A02A-7B26C2F4288E}" dt="2022-12-12T21:17:01.539" v="33" actId="20577"/>
        <pc:sldMkLst>
          <pc:docMk/>
          <pc:sldMk cId="0" sldId="271"/>
        </pc:sldMkLst>
        <pc:spChg chg="mod">
          <ac:chgData name="Lindsay Foster" userId="kAcKbtYv0Yi90QHs5/CqP700p5iu1n6krv3YJzDFQa0=" providerId="None" clId="Web-{3D61A3EC-34DB-411B-A02A-7B26C2F4288E}" dt="2022-12-12T21:17:01.539" v="33" actId="20577"/>
          <ac:spMkLst>
            <pc:docMk/>
            <pc:sldMk cId="0" sldId="271"/>
            <ac:spMk id="228" creationId="{00000000-0000-0000-0000-000000000000}"/>
          </ac:spMkLst>
        </pc:spChg>
      </pc:sldChg>
      <pc:sldChg chg="modSp">
        <pc:chgData name="Lindsay Foster" userId="kAcKbtYv0Yi90QHs5/CqP700p5iu1n6krv3YJzDFQa0=" providerId="None" clId="Web-{3D61A3EC-34DB-411B-A02A-7B26C2F4288E}" dt="2022-12-12T21:17:06.274" v="34" actId="20577"/>
        <pc:sldMkLst>
          <pc:docMk/>
          <pc:sldMk cId="0" sldId="272"/>
        </pc:sldMkLst>
        <pc:spChg chg="mod">
          <ac:chgData name="Lindsay Foster" userId="kAcKbtYv0Yi90QHs5/CqP700p5iu1n6krv3YJzDFQa0=" providerId="None" clId="Web-{3D61A3EC-34DB-411B-A02A-7B26C2F4288E}" dt="2022-12-12T21:17:06.274" v="34" actId="20577"/>
          <ac:spMkLst>
            <pc:docMk/>
            <pc:sldMk cId="0" sldId="272"/>
            <ac:spMk id="237" creationId="{00000000-0000-0000-0000-000000000000}"/>
          </ac:spMkLst>
        </pc:spChg>
      </pc:sldChg>
      <pc:sldChg chg="modSp">
        <pc:chgData name="Lindsay Foster" userId="kAcKbtYv0Yi90QHs5/CqP700p5iu1n6krv3YJzDFQa0=" providerId="None" clId="Web-{3D61A3EC-34DB-411B-A02A-7B26C2F4288E}" dt="2022-12-12T21:17:08.961" v="35" actId="20577"/>
        <pc:sldMkLst>
          <pc:docMk/>
          <pc:sldMk cId="0" sldId="273"/>
        </pc:sldMkLst>
        <pc:spChg chg="mod">
          <ac:chgData name="Lindsay Foster" userId="kAcKbtYv0Yi90QHs5/CqP700p5iu1n6krv3YJzDFQa0=" providerId="None" clId="Web-{3D61A3EC-34DB-411B-A02A-7B26C2F4288E}" dt="2022-12-12T21:17:08.961" v="35" actId="20577"/>
          <ac:spMkLst>
            <pc:docMk/>
            <pc:sldMk cId="0" sldId="273"/>
            <ac:spMk id="246" creationId="{00000000-0000-0000-0000-000000000000}"/>
          </ac:spMkLst>
        </pc:spChg>
      </pc:sldChg>
      <pc:sldChg chg="modSp">
        <pc:chgData name="Lindsay Foster" userId="kAcKbtYv0Yi90QHs5/CqP700p5iu1n6krv3YJzDFQa0=" providerId="None" clId="Web-{3D61A3EC-34DB-411B-A02A-7B26C2F4288E}" dt="2022-12-12T21:17:13.040" v="36" actId="20577"/>
        <pc:sldMkLst>
          <pc:docMk/>
          <pc:sldMk cId="0" sldId="274"/>
        </pc:sldMkLst>
        <pc:spChg chg="mod">
          <ac:chgData name="Lindsay Foster" userId="kAcKbtYv0Yi90QHs5/CqP700p5iu1n6krv3YJzDFQa0=" providerId="None" clId="Web-{3D61A3EC-34DB-411B-A02A-7B26C2F4288E}" dt="2022-12-12T21:17:13.040" v="36" actId="20577"/>
          <ac:spMkLst>
            <pc:docMk/>
            <pc:sldMk cId="0" sldId="274"/>
            <ac:spMk id="255" creationId="{00000000-0000-0000-0000-000000000000}"/>
          </ac:spMkLst>
        </pc:spChg>
      </pc:sldChg>
      <pc:sldChg chg="modSp">
        <pc:chgData name="Lindsay Foster" userId="kAcKbtYv0Yi90QHs5/CqP700p5iu1n6krv3YJzDFQa0=" providerId="None" clId="Web-{3D61A3EC-34DB-411B-A02A-7B26C2F4288E}" dt="2022-12-12T21:17:16.805" v="37" actId="20577"/>
        <pc:sldMkLst>
          <pc:docMk/>
          <pc:sldMk cId="0" sldId="275"/>
        </pc:sldMkLst>
        <pc:spChg chg="mod">
          <ac:chgData name="Lindsay Foster" userId="kAcKbtYv0Yi90QHs5/CqP700p5iu1n6krv3YJzDFQa0=" providerId="None" clId="Web-{3D61A3EC-34DB-411B-A02A-7B26C2F4288E}" dt="2022-12-12T21:17:16.805" v="37" actId="20577"/>
          <ac:spMkLst>
            <pc:docMk/>
            <pc:sldMk cId="0" sldId="275"/>
            <ac:spMk id="264" creationId="{00000000-0000-0000-0000-000000000000}"/>
          </ac:spMkLst>
        </pc:spChg>
      </pc:sldChg>
      <pc:sldChg chg="modSp">
        <pc:chgData name="Lindsay Foster" userId="kAcKbtYv0Yi90QHs5/CqP700p5iu1n6krv3YJzDFQa0=" providerId="None" clId="Web-{3D61A3EC-34DB-411B-A02A-7B26C2F4288E}" dt="2022-12-12T21:17:19.633" v="38" actId="20577"/>
        <pc:sldMkLst>
          <pc:docMk/>
          <pc:sldMk cId="0" sldId="276"/>
        </pc:sldMkLst>
        <pc:spChg chg="mod">
          <ac:chgData name="Lindsay Foster" userId="kAcKbtYv0Yi90QHs5/CqP700p5iu1n6krv3YJzDFQa0=" providerId="None" clId="Web-{3D61A3EC-34DB-411B-A02A-7B26C2F4288E}" dt="2022-12-12T21:17:19.633" v="38" actId="20577"/>
          <ac:spMkLst>
            <pc:docMk/>
            <pc:sldMk cId="0" sldId="276"/>
            <ac:spMk id="273" creationId="{00000000-0000-0000-0000-000000000000}"/>
          </ac:spMkLst>
        </pc:spChg>
      </pc:sldChg>
      <pc:sldChg chg="modSp">
        <pc:chgData name="Lindsay Foster" userId="kAcKbtYv0Yi90QHs5/CqP700p5iu1n6krv3YJzDFQa0=" providerId="None" clId="Web-{3D61A3EC-34DB-411B-A02A-7B26C2F4288E}" dt="2022-12-12T21:17:27.868" v="41" actId="20577"/>
        <pc:sldMkLst>
          <pc:docMk/>
          <pc:sldMk cId="0" sldId="277"/>
        </pc:sldMkLst>
        <pc:spChg chg="mod">
          <ac:chgData name="Lindsay Foster" userId="kAcKbtYv0Yi90QHs5/CqP700p5iu1n6krv3YJzDFQa0=" providerId="None" clId="Web-{3D61A3EC-34DB-411B-A02A-7B26C2F4288E}" dt="2022-12-12T21:17:27.868" v="41" actId="20577"/>
          <ac:spMkLst>
            <pc:docMk/>
            <pc:sldMk cId="0" sldId="277"/>
            <ac:spMk id="282" creationId="{00000000-0000-0000-0000-000000000000}"/>
          </ac:spMkLst>
        </pc:spChg>
      </pc:sldChg>
      <pc:sldChg chg="modSp">
        <pc:chgData name="Lindsay Foster" userId="kAcKbtYv0Yi90QHs5/CqP700p5iu1n6krv3YJzDFQa0=" providerId="None" clId="Web-{3D61A3EC-34DB-411B-A02A-7B26C2F4288E}" dt="2022-12-12T21:17:31.196" v="42" actId="20577"/>
        <pc:sldMkLst>
          <pc:docMk/>
          <pc:sldMk cId="0" sldId="278"/>
        </pc:sldMkLst>
        <pc:spChg chg="mod">
          <ac:chgData name="Lindsay Foster" userId="kAcKbtYv0Yi90QHs5/CqP700p5iu1n6krv3YJzDFQa0=" providerId="None" clId="Web-{3D61A3EC-34DB-411B-A02A-7B26C2F4288E}" dt="2022-12-12T21:17:31.196" v="42" actId="20577"/>
          <ac:spMkLst>
            <pc:docMk/>
            <pc:sldMk cId="0" sldId="278"/>
            <ac:spMk id="291" creationId="{00000000-0000-0000-0000-000000000000}"/>
          </ac:spMkLst>
        </pc:spChg>
      </pc:sldChg>
      <pc:sldChg chg="modSp">
        <pc:chgData name="Lindsay Foster" userId="kAcKbtYv0Yi90QHs5/CqP700p5iu1n6krv3YJzDFQa0=" providerId="None" clId="Web-{3D61A3EC-34DB-411B-A02A-7B26C2F4288E}" dt="2022-12-12T21:17:50.134" v="49" actId="20577"/>
        <pc:sldMkLst>
          <pc:docMk/>
          <pc:sldMk cId="0" sldId="279"/>
        </pc:sldMkLst>
        <pc:spChg chg="mod">
          <ac:chgData name="Lindsay Foster" userId="kAcKbtYv0Yi90QHs5/CqP700p5iu1n6krv3YJzDFQa0=" providerId="None" clId="Web-{3D61A3EC-34DB-411B-A02A-7B26C2F4288E}" dt="2022-12-12T21:17:34.993" v="43" actId="20577"/>
          <ac:spMkLst>
            <pc:docMk/>
            <pc:sldMk cId="0" sldId="279"/>
            <ac:spMk id="300" creationId="{00000000-0000-0000-0000-000000000000}"/>
          </ac:spMkLst>
        </pc:spChg>
        <pc:spChg chg="mod">
          <ac:chgData name="Lindsay Foster" userId="kAcKbtYv0Yi90QHs5/CqP700p5iu1n6krv3YJzDFQa0=" providerId="None" clId="Web-{3D61A3EC-34DB-411B-A02A-7B26C2F4288E}" dt="2022-12-12T21:17:50.134" v="49" actId="20577"/>
          <ac:spMkLst>
            <pc:docMk/>
            <pc:sldMk cId="0" sldId="279"/>
            <ac:spMk id="301" creationId="{00000000-0000-0000-0000-000000000000}"/>
          </ac:spMkLst>
        </pc:spChg>
      </pc:sldChg>
      <pc:sldChg chg="addSp delSp modSp new">
        <pc:chgData name="Lindsay Foster" userId="kAcKbtYv0Yi90QHs5/CqP700p5iu1n6krv3YJzDFQa0=" providerId="None" clId="Web-{3D61A3EC-34DB-411B-A02A-7B26C2F4288E}" dt="2022-12-12T21:15:59.351" v="16" actId="1076"/>
        <pc:sldMkLst>
          <pc:docMk/>
          <pc:sldMk cId="2948509691" sldId="280"/>
        </pc:sldMkLst>
        <pc:spChg chg="del">
          <ac:chgData name="Lindsay Foster" userId="kAcKbtYv0Yi90QHs5/CqP700p5iu1n6krv3YJzDFQa0=" providerId="None" clId="Web-{3D61A3EC-34DB-411B-A02A-7B26C2F4288E}" dt="2022-12-12T21:14:44.646" v="2"/>
          <ac:spMkLst>
            <pc:docMk/>
            <pc:sldMk cId="2948509691" sldId="280"/>
            <ac:spMk id="2" creationId="{E65DC3A0-7B0F-8C08-8502-B5FF5B9B2D45}"/>
          </ac:spMkLst>
        </pc:spChg>
        <pc:spChg chg="del">
          <ac:chgData name="Lindsay Foster" userId="kAcKbtYv0Yi90QHs5/CqP700p5iu1n6krv3YJzDFQa0=" providerId="None" clId="Web-{3D61A3EC-34DB-411B-A02A-7B26C2F4288E}" dt="2022-12-12T21:14:43.646" v="1"/>
          <ac:spMkLst>
            <pc:docMk/>
            <pc:sldMk cId="2948509691" sldId="280"/>
            <ac:spMk id="3" creationId="{F8341940-9BD7-FA08-23F1-B949B0DA08E6}"/>
          </ac:spMkLst>
        </pc:spChg>
        <pc:spChg chg="add mod">
          <ac:chgData name="Lindsay Foster" userId="kAcKbtYv0Yi90QHs5/CqP700p5iu1n6krv3YJzDFQa0=" providerId="None" clId="Web-{3D61A3EC-34DB-411B-A02A-7B26C2F4288E}" dt="2022-12-12T21:15:58.116" v="15" actId="1076"/>
          <ac:spMkLst>
            <pc:docMk/>
            <pc:sldMk cId="2948509691" sldId="280"/>
            <ac:spMk id="7" creationId="{CE9F8F2A-1712-903F-839B-E475CD9CD7C2}"/>
          </ac:spMkLst>
        </pc:spChg>
        <pc:spChg chg="add mod">
          <ac:chgData name="Lindsay Foster" userId="kAcKbtYv0Yi90QHs5/CqP700p5iu1n6krv3YJzDFQa0=" providerId="None" clId="Web-{3D61A3EC-34DB-411B-A02A-7B26C2F4288E}" dt="2022-12-12T21:15:59.351" v="16" actId="1076"/>
          <ac:spMkLst>
            <pc:docMk/>
            <pc:sldMk cId="2948509691" sldId="280"/>
            <ac:spMk id="9" creationId="{A994F99D-BABA-55DC-F2B2-06CA9221D3BC}"/>
          </ac:spMkLst>
        </pc:spChg>
        <pc:picChg chg="add mod">
          <ac:chgData name="Lindsay Foster" userId="kAcKbtYv0Yi90QHs5/CqP700p5iu1n6krv3YJzDFQa0=" providerId="None" clId="Web-{3D61A3EC-34DB-411B-A02A-7B26C2F4288E}" dt="2022-12-12T21:14:59.693" v="8" actId="1076"/>
          <ac:picMkLst>
            <pc:docMk/>
            <pc:sldMk cId="2948509691" sldId="280"/>
            <ac:picMk id="5" creationId="{2FBDF2A1-DF41-6902-8EA3-645B42FBED90}"/>
          </ac:picMkLst>
        </pc:picChg>
      </pc:sldChg>
    </pc:docChg>
  </pc:docChgLst>
  <pc:docChgLst>
    <pc:chgData name="Lindsay Foster" userId="kAcKbtYv0Yi90QHs5/CqP700p5iu1n6krv3YJzDFQa0=" providerId="None" clId="Web-{815556B1-2C96-47BF-948F-765206AD0A13}"/>
    <pc:docChg chg="modSld addMainMaster delMainMaster">
      <pc:chgData name="Lindsay Foster" userId="kAcKbtYv0Yi90QHs5/CqP700p5iu1n6krv3YJzDFQa0=" providerId="None" clId="Web-{815556B1-2C96-47BF-948F-765206AD0A13}" dt="2022-12-14T14:26:15.663" v="17" actId="1076"/>
      <pc:docMkLst>
        <pc:docMk/>
      </pc:docMkLst>
      <pc:sldChg chg="modSp mod modClrScheme chgLayout">
        <pc:chgData name="Lindsay Foster" userId="kAcKbtYv0Yi90QHs5/CqP700p5iu1n6krv3YJzDFQa0=" providerId="None" clId="Web-{815556B1-2C96-47BF-948F-765206AD0A13}" dt="2022-12-14T14:24:49.505" v="0"/>
        <pc:sldMkLst>
          <pc:docMk/>
          <pc:sldMk cId="0" sldId="257"/>
        </pc:sldMkLst>
        <pc:spChg chg="mod ord">
          <ac:chgData name="Lindsay Foster" userId="kAcKbtYv0Yi90QHs5/CqP700p5iu1n6krv3YJzDFQa0=" providerId="None" clId="Web-{815556B1-2C96-47BF-948F-765206AD0A13}" dt="2022-12-14T14:24:49.505" v="0"/>
          <ac:spMkLst>
            <pc:docMk/>
            <pc:sldMk cId="0" sldId="257"/>
            <ac:spMk id="104" creationId="{00000000-0000-0000-0000-000000000000}"/>
          </ac:spMkLst>
        </pc:spChg>
        <pc:spChg chg="mod ord">
          <ac:chgData name="Lindsay Foster" userId="kAcKbtYv0Yi90QHs5/CqP700p5iu1n6krv3YJzDFQa0=" providerId="None" clId="Web-{815556B1-2C96-47BF-948F-765206AD0A13}" dt="2022-12-14T14:24:49.505" v="0"/>
          <ac:spMkLst>
            <pc:docMk/>
            <pc:sldMk cId="0" sldId="257"/>
            <ac:spMk id="105" creationId="{00000000-0000-0000-0000-000000000000}"/>
          </ac:spMkLst>
        </pc:spChg>
        <pc:spChg chg="mod ord">
          <ac:chgData name="Lindsay Foster" userId="kAcKbtYv0Yi90QHs5/CqP700p5iu1n6krv3YJzDFQa0=" providerId="None" clId="Web-{815556B1-2C96-47BF-948F-765206AD0A13}" dt="2022-12-14T14:24:49.505" v="0"/>
          <ac:spMkLst>
            <pc:docMk/>
            <pc:sldMk cId="0" sldId="257"/>
            <ac:spMk id="106" creationId="{00000000-0000-0000-0000-000000000000}"/>
          </ac:spMkLst>
        </pc:spChg>
      </pc:sldChg>
      <pc:sldChg chg="modSp mod modClrScheme chgLayout">
        <pc:chgData name="Lindsay Foster" userId="kAcKbtYv0Yi90QHs5/CqP700p5iu1n6krv3YJzDFQa0=" providerId="None" clId="Web-{815556B1-2C96-47BF-948F-765206AD0A13}" dt="2022-12-14T14:24:49.505" v="0"/>
        <pc:sldMkLst>
          <pc:docMk/>
          <pc:sldMk cId="0" sldId="258"/>
        </pc:sldMkLst>
        <pc:spChg chg="mod ord">
          <ac:chgData name="Lindsay Foster" userId="kAcKbtYv0Yi90QHs5/CqP700p5iu1n6krv3YJzDFQa0=" providerId="None" clId="Web-{815556B1-2C96-47BF-948F-765206AD0A13}" dt="2022-12-14T14:24:49.505" v="0"/>
          <ac:spMkLst>
            <pc:docMk/>
            <pc:sldMk cId="0" sldId="258"/>
            <ac:spMk id="112" creationId="{00000000-0000-0000-0000-000000000000}"/>
          </ac:spMkLst>
        </pc:spChg>
        <pc:spChg chg="mod ord">
          <ac:chgData name="Lindsay Foster" userId="kAcKbtYv0Yi90QHs5/CqP700p5iu1n6krv3YJzDFQa0=" providerId="None" clId="Web-{815556B1-2C96-47BF-948F-765206AD0A13}" dt="2022-12-14T14:24:49.505" v="0"/>
          <ac:spMkLst>
            <pc:docMk/>
            <pc:sldMk cId="0" sldId="258"/>
            <ac:spMk id="113" creationId="{00000000-0000-0000-0000-000000000000}"/>
          </ac:spMkLst>
        </pc:spChg>
        <pc:spChg chg="mod ord">
          <ac:chgData name="Lindsay Foster" userId="kAcKbtYv0Yi90QHs5/CqP700p5iu1n6krv3YJzDFQa0=" providerId="None" clId="Web-{815556B1-2C96-47BF-948F-765206AD0A13}" dt="2022-12-14T14:24:49.505" v="0"/>
          <ac:spMkLst>
            <pc:docMk/>
            <pc:sldMk cId="0" sldId="258"/>
            <ac:spMk id="114" creationId="{00000000-0000-0000-0000-000000000000}"/>
          </ac:spMkLst>
        </pc:spChg>
      </pc:sldChg>
      <pc:sldChg chg="modSp mod modClrScheme chgLayout">
        <pc:chgData name="Lindsay Foster" userId="kAcKbtYv0Yi90QHs5/CqP700p5iu1n6krv3YJzDFQa0=" providerId="None" clId="Web-{815556B1-2C96-47BF-948F-765206AD0A13}" dt="2022-12-14T14:25:02.161" v="1" actId="1076"/>
        <pc:sldMkLst>
          <pc:docMk/>
          <pc:sldMk cId="0" sldId="259"/>
        </pc:sldMkLst>
        <pc:spChg chg="mod ord">
          <ac:chgData name="Lindsay Foster" userId="kAcKbtYv0Yi90QHs5/CqP700p5iu1n6krv3YJzDFQa0=" providerId="None" clId="Web-{815556B1-2C96-47BF-948F-765206AD0A13}" dt="2022-12-14T14:25:02.161" v="1" actId="1076"/>
          <ac:spMkLst>
            <pc:docMk/>
            <pc:sldMk cId="0" sldId="259"/>
            <ac:spMk id="120" creationId="{00000000-0000-0000-0000-000000000000}"/>
          </ac:spMkLst>
        </pc:spChg>
        <pc:spChg chg="mod ord">
          <ac:chgData name="Lindsay Foster" userId="kAcKbtYv0Yi90QHs5/CqP700p5iu1n6krv3YJzDFQa0=" providerId="None" clId="Web-{815556B1-2C96-47BF-948F-765206AD0A13}" dt="2022-12-14T14:24:49.505" v="0"/>
          <ac:spMkLst>
            <pc:docMk/>
            <pc:sldMk cId="0" sldId="259"/>
            <ac:spMk id="121" creationId="{00000000-0000-0000-0000-000000000000}"/>
          </ac:spMkLst>
        </pc:spChg>
        <pc:spChg chg="mod ord">
          <ac:chgData name="Lindsay Foster" userId="kAcKbtYv0Yi90QHs5/CqP700p5iu1n6krv3YJzDFQa0=" providerId="None" clId="Web-{815556B1-2C96-47BF-948F-765206AD0A13}" dt="2022-12-14T14:24:49.505" v="0"/>
          <ac:spMkLst>
            <pc:docMk/>
            <pc:sldMk cId="0" sldId="259"/>
            <ac:spMk id="122" creationId="{00000000-0000-0000-0000-000000000000}"/>
          </ac:spMkLst>
        </pc:spChg>
        <pc:spChg chg="mod ord">
          <ac:chgData name="Lindsay Foster" userId="kAcKbtYv0Yi90QHs5/CqP700p5iu1n6krv3YJzDFQa0=" providerId="None" clId="Web-{815556B1-2C96-47BF-948F-765206AD0A13}" dt="2022-12-14T14:24:49.505" v="0"/>
          <ac:spMkLst>
            <pc:docMk/>
            <pc:sldMk cId="0" sldId="259"/>
            <ac:spMk id="123" creationId="{00000000-0000-0000-0000-000000000000}"/>
          </ac:spMkLst>
        </pc:spChg>
      </pc:sldChg>
      <pc:sldChg chg="modSp mod modClrScheme chgLayout">
        <pc:chgData name="Lindsay Foster" userId="kAcKbtYv0Yi90QHs5/CqP700p5iu1n6krv3YJzDFQa0=" providerId="None" clId="Web-{815556B1-2C96-47BF-948F-765206AD0A13}" dt="2022-12-14T14:25:05.474" v="2" actId="1076"/>
        <pc:sldMkLst>
          <pc:docMk/>
          <pc:sldMk cId="0" sldId="260"/>
        </pc:sldMkLst>
        <pc:spChg chg="mod ord">
          <ac:chgData name="Lindsay Foster" userId="kAcKbtYv0Yi90QHs5/CqP700p5iu1n6krv3YJzDFQa0=" providerId="None" clId="Web-{815556B1-2C96-47BF-948F-765206AD0A13}" dt="2022-12-14T14:25:05.474" v="2" actId="1076"/>
          <ac:spMkLst>
            <pc:docMk/>
            <pc:sldMk cId="0" sldId="260"/>
            <ac:spMk id="129" creationId="{00000000-0000-0000-0000-000000000000}"/>
          </ac:spMkLst>
        </pc:spChg>
        <pc:spChg chg="mod ord">
          <ac:chgData name="Lindsay Foster" userId="kAcKbtYv0Yi90QHs5/CqP700p5iu1n6krv3YJzDFQa0=" providerId="None" clId="Web-{815556B1-2C96-47BF-948F-765206AD0A13}" dt="2022-12-14T14:24:49.505" v="0"/>
          <ac:spMkLst>
            <pc:docMk/>
            <pc:sldMk cId="0" sldId="260"/>
            <ac:spMk id="130" creationId="{00000000-0000-0000-0000-000000000000}"/>
          </ac:spMkLst>
        </pc:spChg>
        <pc:spChg chg="mod ord">
          <ac:chgData name="Lindsay Foster" userId="kAcKbtYv0Yi90QHs5/CqP700p5iu1n6krv3YJzDFQa0=" providerId="None" clId="Web-{815556B1-2C96-47BF-948F-765206AD0A13}" dt="2022-12-14T14:24:49.505" v="0"/>
          <ac:spMkLst>
            <pc:docMk/>
            <pc:sldMk cId="0" sldId="260"/>
            <ac:spMk id="131" creationId="{00000000-0000-0000-0000-000000000000}"/>
          </ac:spMkLst>
        </pc:spChg>
        <pc:spChg chg="mod ord">
          <ac:chgData name="Lindsay Foster" userId="kAcKbtYv0Yi90QHs5/CqP700p5iu1n6krv3YJzDFQa0=" providerId="None" clId="Web-{815556B1-2C96-47BF-948F-765206AD0A13}" dt="2022-12-14T14:24:49.505" v="0"/>
          <ac:spMkLst>
            <pc:docMk/>
            <pc:sldMk cId="0" sldId="260"/>
            <ac:spMk id="132" creationId="{00000000-0000-0000-0000-000000000000}"/>
          </ac:spMkLst>
        </pc:spChg>
      </pc:sldChg>
      <pc:sldChg chg="modSp mod modClrScheme chgLayout">
        <pc:chgData name="Lindsay Foster" userId="kAcKbtYv0Yi90QHs5/CqP700p5iu1n6krv3YJzDFQa0=" providerId="None" clId="Web-{815556B1-2C96-47BF-948F-765206AD0A13}" dt="2022-12-14T14:25:11.693" v="3" actId="1076"/>
        <pc:sldMkLst>
          <pc:docMk/>
          <pc:sldMk cId="0" sldId="261"/>
        </pc:sldMkLst>
        <pc:spChg chg="mod ord">
          <ac:chgData name="Lindsay Foster" userId="kAcKbtYv0Yi90QHs5/CqP700p5iu1n6krv3YJzDFQa0=" providerId="None" clId="Web-{815556B1-2C96-47BF-948F-765206AD0A13}" dt="2022-12-14T14:25:11.693" v="3" actId="1076"/>
          <ac:spMkLst>
            <pc:docMk/>
            <pc:sldMk cId="0" sldId="261"/>
            <ac:spMk id="137" creationId="{00000000-0000-0000-0000-000000000000}"/>
          </ac:spMkLst>
        </pc:spChg>
        <pc:spChg chg="mod ord">
          <ac:chgData name="Lindsay Foster" userId="kAcKbtYv0Yi90QHs5/CqP700p5iu1n6krv3YJzDFQa0=" providerId="None" clId="Web-{815556B1-2C96-47BF-948F-765206AD0A13}" dt="2022-12-14T14:24:49.505" v="0"/>
          <ac:spMkLst>
            <pc:docMk/>
            <pc:sldMk cId="0" sldId="261"/>
            <ac:spMk id="138" creationId="{00000000-0000-0000-0000-000000000000}"/>
          </ac:spMkLst>
        </pc:spChg>
        <pc:spChg chg="mod ord">
          <ac:chgData name="Lindsay Foster" userId="kAcKbtYv0Yi90QHs5/CqP700p5iu1n6krv3YJzDFQa0=" providerId="None" clId="Web-{815556B1-2C96-47BF-948F-765206AD0A13}" dt="2022-12-14T14:24:49.505" v="0"/>
          <ac:spMkLst>
            <pc:docMk/>
            <pc:sldMk cId="0" sldId="261"/>
            <ac:spMk id="139" creationId="{00000000-0000-0000-0000-000000000000}"/>
          </ac:spMkLst>
        </pc:spChg>
      </pc:sldChg>
      <pc:sldChg chg="modSp mod modClrScheme chgLayout">
        <pc:chgData name="Lindsay Foster" userId="kAcKbtYv0Yi90QHs5/CqP700p5iu1n6krv3YJzDFQa0=" providerId="None" clId="Web-{815556B1-2C96-47BF-948F-765206AD0A13}" dt="2022-12-14T14:25:15.740" v="4" actId="1076"/>
        <pc:sldMkLst>
          <pc:docMk/>
          <pc:sldMk cId="0" sldId="262"/>
        </pc:sldMkLst>
        <pc:spChg chg="mod ord">
          <ac:chgData name="Lindsay Foster" userId="kAcKbtYv0Yi90QHs5/CqP700p5iu1n6krv3YJzDFQa0=" providerId="None" clId="Web-{815556B1-2C96-47BF-948F-765206AD0A13}" dt="2022-12-14T14:25:15.740" v="4" actId="1076"/>
          <ac:spMkLst>
            <pc:docMk/>
            <pc:sldMk cId="0" sldId="262"/>
            <ac:spMk id="145" creationId="{00000000-0000-0000-0000-000000000000}"/>
          </ac:spMkLst>
        </pc:spChg>
        <pc:spChg chg="mod ord">
          <ac:chgData name="Lindsay Foster" userId="kAcKbtYv0Yi90QHs5/CqP700p5iu1n6krv3YJzDFQa0=" providerId="None" clId="Web-{815556B1-2C96-47BF-948F-765206AD0A13}" dt="2022-12-14T14:24:49.505" v="0"/>
          <ac:spMkLst>
            <pc:docMk/>
            <pc:sldMk cId="0" sldId="262"/>
            <ac:spMk id="146" creationId="{00000000-0000-0000-0000-000000000000}"/>
          </ac:spMkLst>
        </pc:spChg>
        <pc:spChg chg="mod ord">
          <ac:chgData name="Lindsay Foster" userId="kAcKbtYv0Yi90QHs5/CqP700p5iu1n6krv3YJzDFQa0=" providerId="None" clId="Web-{815556B1-2C96-47BF-948F-765206AD0A13}" dt="2022-12-14T14:24:49.505" v="0"/>
          <ac:spMkLst>
            <pc:docMk/>
            <pc:sldMk cId="0" sldId="262"/>
            <ac:spMk id="147" creationId="{00000000-0000-0000-0000-000000000000}"/>
          </ac:spMkLst>
        </pc:spChg>
        <pc:spChg chg="mod ord">
          <ac:chgData name="Lindsay Foster" userId="kAcKbtYv0Yi90QHs5/CqP700p5iu1n6krv3YJzDFQa0=" providerId="None" clId="Web-{815556B1-2C96-47BF-948F-765206AD0A13}" dt="2022-12-14T14:24:49.505" v="0"/>
          <ac:spMkLst>
            <pc:docMk/>
            <pc:sldMk cId="0" sldId="262"/>
            <ac:spMk id="148" creationId="{00000000-0000-0000-0000-000000000000}"/>
          </ac:spMkLst>
        </pc:spChg>
      </pc:sldChg>
      <pc:sldChg chg="modSp mod modClrScheme chgLayout">
        <pc:chgData name="Lindsay Foster" userId="kAcKbtYv0Yi90QHs5/CqP700p5iu1n6krv3YJzDFQa0=" providerId="None" clId="Web-{815556B1-2C96-47BF-948F-765206AD0A13}" dt="2022-12-14T14:25:19.474" v="5" actId="1076"/>
        <pc:sldMkLst>
          <pc:docMk/>
          <pc:sldMk cId="0" sldId="263"/>
        </pc:sldMkLst>
        <pc:spChg chg="mod ord">
          <ac:chgData name="Lindsay Foster" userId="kAcKbtYv0Yi90QHs5/CqP700p5iu1n6krv3YJzDFQa0=" providerId="None" clId="Web-{815556B1-2C96-47BF-948F-765206AD0A13}" dt="2022-12-14T14:25:19.474" v="5" actId="1076"/>
          <ac:spMkLst>
            <pc:docMk/>
            <pc:sldMk cId="0" sldId="263"/>
            <ac:spMk id="154" creationId="{00000000-0000-0000-0000-000000000000}"/>
          </ac:spMkLst>
        </pc:spChg>
        <pc:spChg chg="mod ord">
          <ac:chgData name="Lindsay Foster" userId="kAcKbtYv0Yi90QHs5/CqP700p5iu1n6krv3YJzDFQa0=" providerId="None" clId="Web-{815556B1-2C96-47BF-948F-765206AD0A13}" dt="2022-12-14T14:24:49.505" v="0"/>
          <ac:spMkLst>
            <pc:docMk/>
            <pc:sldMk cId="0" sldId="263"/>
            <ac:spMk id="155" creationId="{00000000-0000-0000-0000-000000000000}"/>
          </ac:spMkLst>
        </pc:spChg>
        <pc:spChg chg="mod ord">
          <ac:chgData name="Lindsay Foster" userId="kAcKbtYv0Yi90QHs5/CqP700p5iu1n6krv3YJzDFQa0=" providerId="None" clId="Web-{815556B1-2C96-47BF-948F-765206AD0A13}" dt="2022-12-14T14:24:49.505" v="0"/>
          <ac:spMkLst>
            <pc:docMk/>
            <pc:sldMk cId="0" sldId="263"/>
            <ac:spMk id="156" creationId="{00000000-0000-0000-0000-000000000000}"/>
          </ac:spMkLst>
        </pc:spChg>
        <pc:spChg chg="mod ord">
          <ac:chgData name="Lindsay Foster" userId="kAcKbtYv0Yi90QHs5/CqP700p5iu1n6krv3YJzDFQa0=" providerId="None" clId="Web-{815556B1-2C96-47BF-948F-765206AD0A13}" dt="2022-12-14T14:24:49.505" v="0"/>
          <ac:spMkLst>
            <pc:docMk/>
            <pc:sldMk cId="0" sldId="263"/>
            <ac:spMk id="157" creationId="{00000000-0000-0000-0000-000000000000}"/>
          </ac:spMkLst>
        </pc:spChg>
      </pc:sldChg>
      <pc:sldChg chg="modSp mod modClrScheme chgLayout">
        <pc:chgData name="Lindsay Foster" userId="kAcKbtYv0Yi90QHs5/CqP700p5iu1n6krv3YJzDFQa0=" providerId="None" clId="Web-{815556B1-2C96-47BF-948F-765206AD0A13}" dt="2022-12-14T14:25:24.084" v="6" actId="1076"/>
        <pc:sldMkLst>
          <pc:docMk/>
          <pc:sldMk cId="0" sldId="264"/>
        </pc:sldMkLst>
        <pc:spChg chg="mod ord">
          <ac:chgData name="Lindsay Foster" userId="kAcKbtYv0Yi90QHs5/CqP700p5iu1n6krv3YJzDFQa0=" providerId="None" clId="Web-{815556B1-2C96-47BF-948F-765206AD0A13}" dt="2022-12-14T14:25:24.084" v="6" actId="1076"/>
          <ac:spMkLst>
            <pc:docMk/>
            <pc:sldMk cId="0" sldId="264"/>
            <ac:spMk id="163" creationId="{00000000-0000-0000-0000-000000000000}"/>
          </ac:spMkLst>
        </pc:spChg>
        <pc:spChg chg="mod ord">
          <ac:chgData name="Lindsay Foster" userId="kAcKbtYv0Yi90QHs5/CqP700p5iu1n6krv3YJzDFQa0=" providerId="None" clId="Web-{815556B1-2C96-47BF-948F-765206AD0A13}" dt="2022-12-14T14:24:49.505" v="0"/>
          <ac:spMkLst>
            <pc:docMk/>
            <pc:sldMk cId="0" sldId="264"/>
            <ac:spMk id="164" creationId="{00000000-0000-0000-0000-000000000000}"/>
          </ac:spMkLst>
        </pc:spChg>
        <pc:spChg chg="mod ord">
          <ac:chgData name="Lindsay Foster" userId="kAcKbtYv0Yi90QHs5/CqP700p5iu1n6krv3YJzDFQa0=" providerId="None" clId="Web-{815556B1-2C96-47BF-948F-765206AD0A13}" dt="2022-12-14T14:24:49.505" v="0"/>
          <ac:spMkLst>
            <pc:docMk/>
            <pc:sldMk cId="0" sldId="264"/>
            <ac:spMk id="165" creationId="{00000000-0000-0000-0000-000000000000}"/>
          </ac:spMkLst>
        </pc:spChg>
        <pc:spChg chg="mod ord">
          <ac:chgData name="Lindsay Foster" userId="kAcKbtYv0Yi90QHs5/CqP700p5iu1n6krv3YJzDFQa0=" providerId="None" clId="Web-{815556B1-2C96-47BF-948F-765206AD0A13}" dt="2022-12-14T14:24:49.505" v="0"/>
          <ac:spMkLst>
            <pc:docMk/>
            <pc:sldMk cId="0" sldId="264"/>
            <ac:spMk id="166" creationId="{00000000-0000-0000-0000-000000000000}"/>
          </ac:spMkLst>
        </pc:spChg>
      </pc:sldChg>
      <pc:sldChg chg="modSp mod modClrScheme chgLayout">
        <pc:chgData name="Lindsay Foster" userId="kAcKbtYv0Yi90QHs5/CqP700p5iu1n6krv3YJzDFQa0=" providerId="None" clId="Web-{815556B1-2C96-47BF-948F-765206AD0A13}" dt="2022-12-14T14:24:49.505" v="0"/>
        <pc:sldMkLst>
          <pc:docMk/>
          <pc:sldMk cId="0" sldId="265"/>
        </pc:sldMkLst>
        <pc:spChg chg="mod ord">
          <ac:chgData name="Lindsay Foster" userId="kAcKbtYv0Yi90QHs5/CqP700p5iu1n6krv3YJzDFQa0=" providerId="None" clId="Web-{815556B1-2C96-47BF-948F-765206AD0A13}" dt="2022-12-14T14:24:49.505" v="0"/>
          <ac:spMkLst>
            <pc:docMk/>
            <pc:sldMk cId="0" sldId="265"/>
            <ac:spMk id="173" creationId="{00000000-0000-0000-0000-000000000000}"/>
          </ac:spMkLst>
        </pc:spChg>
        <pc:spChg chg="mod ord">
          <ac:chgData name="Lindsay Foster" userId="kAcKbtYv0Yi90QHs5/CqP700p5iu1n6krv3YJzDFQa0=" providerId="None" clId="Web-{815556B1-2C96-47BF-948F-765206AD0A13}" dt="2022-12-14T14:24:49.505" v="0"/>
          <ac:spMkLst>
            <pc:docMk/>
            <pc:sldMk cId="0" sldId="265"/>
            <ac:spMk id="174" creationId="{00000000-0000-0000-0000-000000000000}"/>
          </ac:spMkLst>
        </pc:spChg>
        <pc:spChg chg="mod ord">
          <ac:chgData name="Lindsay Foster" userId="kAcKbtYv0Yi90QHs5/CqP700p5iu1n6krv3YJzDFQa0=" providerId="None" clId="Web-{815556B1-2C96-47BF-948F-765206AD0A13}" dt="2022-12-14T14:24:49.505" v="0"/>
          <ac:spMkLst>
            <pc:docMk/>
            <pc:sldMk cId="0" sldId="265"/>
            <ac:spMk id="175" creationId="{00000000-0000-0000-0000-000000000000}"/>
          </ac:spMkLst>
        </pc:spChg>
      </pc:sldChg>
      <pc:sldChg chg="modSp mod modClrScheme chgLayout">
        <pc:chgData name="Lindsay Foster" userId="kAcKbtYv0Yi90QHs5/CqP700p5iu1n6krv3YJzDFQa0=" providerId="None" clId="Web-{815556B1-2C96-47BF-948F-765206AD0A13}" dt="2022-12-14T14:25:29.443" v="7" actId="1076"/>
        <pc:sldMkLst>
          <pc:docMk/>
          <pc:sldMk cId="0" sldId="266"/>
        </pc:sldMkLst>
        <pc:spChg chg="mod ord">
          <ac:chgData name="Lindsay Foster" userId="kAcKbtYv0Yi90QHs5/CqP700p5iu1n6krv3YJzDFQa0=" providerId="None" clId="Web-{815556B1-2C96-47BF-948F-765206AD0A13}" dt="2022-12-14T14:25:29.443" v="7" actId="1076"/>
          <ac:spMkLst>
            <pc:docMk/>
            <pc:sldMk cId="0" sldId="266"/>
            <ac:spMk id="182" creationId="{00000000-0000-0000-0000-000000000000}"/>
          </ac:spMkLst>
        </pc:spChg>
        <pc:spChg chg="mod ord">
          <ac:chgData name="Lindsay Foster" userId="kAcKbtYv0Yi90QHs5/CqP700p5iu1n6krv3YJzDFQa0=" providerId="None" clId="Web-{815556B1-2C96-47BF-948F-765206AD0A13}" dt="2022-12-14T14:24:49.505" v="0"/>
          <ac:spMkLst>
            <pc:docMk/>
            <pc:sldMk cId="0" sldId="266"/>
            <ac:spMk id="183" creationId="{00000000-0000-0000-0000-000000000000}"/>
          </ac:spMkLst>
        </pc:spChg>
        <pc:spChg chg="mod ord">
          <ac:chgData name="Lindsay Foster" userId="kAcKbtYv0Yi90QHs5/CqP700p5iu1n6krv3YJzDFQa0=" providerId="None" clId="Web-{815556B1-2C96-47BF-948F-765206AD0A13}" dt="2022-12-14T14:24:49.505" v="0"/>
          <ac:spMkLst>
            <pc:docMk/>
            <pc:sldMk cId="0" sldId="266"/>
            <ac:spMk id="184" creationId="{00000000-0000-0000-0000-000000000000}"/>
          </ac:spMkLst>
        </pc:spChg>
        <pc:spChg chg="mod ord">
          <ac:chgData name="Lindsay Foster" userId="kAcKbtYv0Yi90QHs5/CqP700p5iu1n6krv3YJzDFQa0=" providerId="None" clId="Web-{815556B1-2C96-47BF-948F-765206AD0A13}" dt="2022-12-14T14:24:49.505" v="0"/>
          <ac:spMkLst>
            <pc:docMk/>
            <pc:sldMk cId="0" sldId="266"/>
            <ac:spMk id="185" creationId="{00000000-0000-0000-0000-000000000000}"/>
          </ac:spMkLst>
        </pc:spChg>
      </pc:sldChg>
      <pc:sldChg chg="modSp mod modClrScheme chgLayout">
        <pc:chgData name="Lindsay Foster" userId="kAcKbtYv0Yi90QHs5/CqP700p5iu1n6krv3YJzDFQa0=" providerId="None" clId="Web-{815556B1-2C96-47BF-948F-765206AD0A13}" dt="2022-12-14T14:25:34.350" v="8" actId="1076"/>
        <pc:sldMkLst>
          <pc:docMk/>
          <pc:sldMk cId="0" sldId="267"/>
        </pc:sldMkLst>
        <pc:spChg chg="mod ord">
          <ac:chgData name="Lindsay Foster" userId="kAcKbtYv0Yi90QHs5/CqP700p5iu1n6krv3YJzDFQa0=" providerId="None" clId="Web-{815556B1-2C96-47BF-948F-765206AD0A13}" dt="2022-12-14T14:25:34.350" v="8" actId="1076"/>
          <ac:spMkLst>
            <pc:docMk/>
            <pc:sldMk cId="0" sldId="267"/>
            <ac:spMk id="191" creationId="{00000000-0000-0000-0000-000000000000}"/>
          </ac:spMkLst>
        </pc:spChg>
        <pc:spChg chg="mod ord">
          <ac:chgData name="Lindsay Foster" userId="kAcKbtYv0Yi90QHs5/CqP700p5iu1n6krv3YJzDFQa0=" providerId="None" clId="Web-{815556B1-2C96-47BF-948F-765206AD0A13}" dt="2022-12-14T14:24:49.505" v="0"/>
          <ac:spMkLst>
            <pc:docMk/>
            <pc:sldMk cId="0" sldId="267"/>
            <ac:spMk id="192" creationId="{00000000-0000-0000-0000-000000000000}"/>
          </ac:spMkLst>
        </pc:spChg>
        <pc:spChg chg="mod ord">
          <ac:chgData name="Lindsay Foster" userId="kAcKbtYv0Yi90QHs5/CqP700p5iu1n6krv3YJzDFQa0=" providerId="None" clId="Web-{815556B1-2C96-47BF-948F-765206AD0A13}" dt="2022-12-14T14:24:49.505" v="0"/>
          <ac:spMkLst>
            <pc:docMk/>
            <pc:sldMk cId="0" sldId="267"/>
            <ac:spMk id="193" creationId="{00000000-0000-0000-0000-000000000000}"/>
          </ac:spMkLst>
        </pc:spChg>
        <pc:spChg chg="mod ord">
          <ac:chgData name="Lindsay Foster" userId="kAcKbtYv0Yi90QHs5/CqP700p5iu1n6krv3YJzDFQa0=" providerId="None" clId="Web-{815556B1-2C96-47BF-948F-765206AD0A13}" dt="2022-12-14T14:24:49.505" v="0"/>
          <ac:spMkLst>
            <pc:docMk/>
            <pc:sldMk cId="0" sldId="267"/>
            <ac:spMk id="194" creationId="{00000000-0000-0000-0000-000000000000}"/>
          </ac:spMkLst>
        </pc:spChg>
      </pc:sldChg>
      <pc:sldChg chg="modSp mod modClrScheme chgLayout">
        <pc:chgData name="Lindsay Foster" userId="kAcKbtYv0Yi90QHs5/CqP700p5iu1n6krv3YJzDFQa0=" providerId="None" clId="Web-{815556B1-2C96-47BF-948F-765206AD0A13}" dt="2022-12-14T14:25:38.881" v="9" actId="1076"/>
        <pc:sldMkLst>
          <pc:docMk/>
          <pc:sldMk cId="0" sldId="268"/>
        </pc:sldMkLst>
        <pc:spChg chg="mod ord">
          <ac:chgData name="Lindsay Foster" userId="kAcKbtYv0Yi90QHs5/CqP700p5iu1n6krv3YJzDFQa0=" providerId="None" clId="Web-{815556B1-2C96-47BF-948F-765206AD0A13}" dt="2022-12-14T14:25:38.881" v="9" actId="1076"/>
          <ac:spMkLst>
            <pc:docMk/>
            <pc:sldMk cId="0" sldId="268"/>
            <ac:spMk id="201" creationId="{00000000-0000-0000-0000-000000000000}"/>
          </ac:spMkLst>
        </pc:spChg>
        <pc:spChg chg="mod ord">
          <ac:chgData name="Lindsay Foster" userId="kAcKbtYv0Yi90QHs5/CqP700p5iu1n6krv3YJzDFQa0=" providerId="None" clId="Web-{815556B1-2C96-47BF-948F-765206AD0A13}" dt="2022-12-14T14:24:49.505" v="0"/>
          <ac:spMkLst>
            <pc:docMk/>
            <pc:sldMk cId="0" sldId="268"/>
            <ac:spMk id="202" creationId="{00000000-0000-0000-0000-000000000000}"/>
          </ac:spMkLst>
        </pc:spChg>
        <pc:spChg chg="mod ord">
          <ac:chgData name="Lindsay Foster" userId="kAcKbtYv0Yi90QHs5/CqP700p5iu1n6krv3YJzDFQa0=" providerId="None" clId="Web-{815556B1-2C96-47BF-948F-765206AD0A13}" dt="2022-12-14T14:24:49.505" v="0"/>
          <ac:spMkLst>
            <pc:docMk/>
            <pc:sldMk cId="0" sldId="268"/>
            <ac:spMk id="203" creationId="{00000000-0000-0000-0000-000000000000}"/>
          </ac:spMkLst>
        </pc:spChg>
        <pc:spChg chg="mod ord">
          <ac:chgData name="Lindsay Foster" userId="kAcKbtYv0Yi90QHs5/CqP700p5iu1n6krv3YJzDFQa0=" providerId="None" clId="Web-{815556B1-2C96-47BF-948F-765206AD0A13}" dt="2022-12-14T14:24:49.505" v="0"/>
          <ac:spMkLst>
            <pc:docMk/>
            <pc:sldMk cId="0" sldId="268"/>
            <ac:spMk id="204" creationId="{00000000-0000-0000-0000-000000000000}"/>
          </ac:spMkLst>
        </pc:spChg>
      </pc:sldChg>
      <pc:sldChg chg="modSp mod modClrScheme chgLayout">
        <pc:chgData name="Lindsay Foster" userId="kAcKbtYv0Yi90QHs5/CqP700p5iu1n6krv3YJzDFQa0=" providerId="None" clId="Web-{815556B1-2C96-47BF-948F-765206AD0A13}" dt="2022-12-14T14:25:44.412" v="10" actId="1076"/>
        <pc:sldMkLst>
          <pc:docMk/>
          <pc:sldMk cId="0" sldId="269"/>
        </pc:sldMkLst>
        <pc:spChg chg="mod ord">
          <ac:chgData name="Lindsay Foster" userId="kAcKbtYv0Yi90QHs5/CqP700p5iu1n6krv3YJzDFQa0=" providerId="None" clId="Web-{815556B1-2C96-47BF-948F-765206AD0A13}" dt="2022-12-14T14:25:44.412" v="10" actId="1076"/>
          <ac:spMkLst>
            <pc:docMk/>
            <pc:sldMk cId="0" sldId="269"/>
            <ac:spMk id="210" creationId="{00000000-0000-0000-0000-000000000000}"/>
          </ac:spMkLst>
        </pc:spChg>
        <pc:spChg chg="mod ord">
          <ac:chgData name="Lindsay Foster" userId="kAcKbtYv0Yi90QHs5/CqP700p5iu1n6krv3YJzDFQa0=" providerId="None" clId="Web-{815556B1-2C96-47BF-948F-765206AD0A13}" dt="2022-12-14T14:24:49.505" v="0"/>
          <ac:spMkLst>
            <pc:docMk/>
            <pc:sldMk cId="0" sldId="269"/>
            <ac:spMk id="211" creationId="{00000000-0000-0000-0000-000000000000}"/>
          </ac:spMkLst>
        </pc:spChg>
        <pc:spChg chg="mod ord">
          <ac:chgData name="Lindsay Foster" userId="kAcKbtYv0Yi90QHs5/CqP700p5iu1n6krv3YJzDFQa0=" providerId="None" clId="Web-{815556B1-2C96-47BF-948F-765206AD0A13}" dt="2022-12-14T14:24:49.505" v="0"/>
          <ac:spMkLst>
            <pc:docMk/>
            <pc:sldMk cId="0" sldId="269"/>
            <ac:spMk id="212" creationId="{00000000-0000-0000-0000-000000000000}"/>
          </ac:spMkLst>
        </pc:spChg>
        <pc:spChg chg="mod ord">
          <ac:chgData name="Lindsay Foster" userId="kAcKbtYv0Yi90QHs5/CqP700p5iu1n6krv3YJzDFQa0=" providerId="None" clId="Web-{815556B1-2C96-47BF-948F-765206AD0A13}" dt="2022-12-14T14:24:49.505" v="0"/>
          <ac:spMkLst>
            <pc:docMk/>
            <pc:sldMk cId="0" sldId="269"/>
            <ac:spMk id="213" creationId="{00000000-0000-0000-0000-000000000000}"/>
          </ac:spMkLst>
        </pc:spChg>
      </pc:sldChg>
      <pc:sldChg chg="modSp mod modClrScheme chgLayout">
        <pc:chgData name="Lindsay Foster" userId="kAcKbtYv0Yi90QHs5/CqP700p5iu1n6krv3YJzDFQa0=" providerId="None" clId="Web-{815556B1-2C96-47BF-948F-765206AD0A13}" dt="2022-12-14T14:25:47.272" v="11" actId="1076"/>
        <pc:sldMkLst>
          <pc:docMk/>
          <pc:sldMk cId="0" sldId="270"/>
        </pc:sldMkLst>
        <pc:spChg chg="mod ord">
          <ac:chgData name="Lindsay Foster" userId="kAcKbtYv0Yi90QHs5/CqP700p5iu1n6krv3YJzDFQa0=" providerId="None" clId="Web-{815556B1-2C96-47BF-948F-765206AD0A13}" dt="2022-12-14T14:25:47.272" v="11" actId="1076"/>
          <ac:spMkLst>
            <pc:docMk/>
            <pc:sldMk cId="0" sldId="270"/>
            <ac:spMk id="219" creationId="{00000000-0000-0000-0000-000000000000}"/>
          </ac:spMkLst>
        </pc:spChg>
        <pc:spChg chg="mod ord">
          <ac:chgData name="Lindsay Foster" userId="kAcKbtYv0Yi90QHs5/CqP700p5iu1n6krv3YJzDFQa0=" providerId="None" clId="Web-{815556B1-2C96-47BF-948F-765206AD0A13}" dt="2022-12-14T14:24:49.505" v="0"/>
          <ac:spMkLst>
            <pc:docMk/>
            <pc:sldMk cId="0" sldId="270"/>
            <ac:spMk id="220" creationId="{00000000-0000-0000-0000-000000000000}"/>
          </ac:spMkLst>
        </pc:spChg>
        <pc:spChg chg="mod ord">
          <ac:chgData name="Lindsay Foster" userId="kAcKbtYv0Yi90QHs5/CqP700p5iu1n6krv3YJzDFQa0=" providerId="None" clId="Web-{815556B1-2C96-47BF-948F-765206AD0A13}" dt="2022-12-14T14:24:49.505" v="0"/>
          <ac:spMkLst>
            <pc:docMk/>
            <pc:sldMk cId="0" sldId="270"/>
            <ac:spMk id="221" creationId="{00000000-0000-0000-0000-000000000000}"/>
          </ac:spMkLst>
        </pc:spChg>
        <pc:spChg chg="mod ord">
          <ac:chgData name="Lindsay Foster" userId="kAcKbtYv0Yi90QHs5/CqP700p5iu1n6krv3YJzDFQa0=" providerId="None" clId="Web-{815556B1-2C96-47BF-948F-765206AD0A13}" dt="2022-12-14T14:24:49.505" v="0"/>
          <ac:spMkLst>
            <pc:docMk/>
            <pc:sldMk cId="0" sldId="270"/>
            <ac:spMk id="222" creationId="{00000000-0000-0000-0000-000000000000}"/>
          </ac:spMkLst>
        </pc:spChg>
      </pc:sldChg>
      <pc:sldChg chg="modSp mod modClrScheme chgLayout">
        <pc:chgData name="Lindsay Foster" userId="kAcKbtYv0Yi90QHs5/CqP700p5iu1n6krv3YJzDFQa0=" providerId="None" clId="Web-{815556B1-2C96-47BF-948F-765206AD0A13}" dt="2022-12-14T14:25:51.834" v="12" actId="1076"/>
        <pc:sldMkLst>
          <pc:docMk/>
          <pc:sldMk cId="0" sldId="271"/>
        </pc:sldMkLst>
        <pc:spChg chg="mod ord">
          <ac:chgData name="Lindsay Foster" userId="kAcKbtYv0Yi90QHs5/CqP700p5iu1n6krv3YJzDFQa0=" providerId="None" clId="Web-{815556B1-2C96-47BF-948F-765206AD0A13}" dt="2022-12-14T14:25:51.834" v="12" actId="1076"/>
          <ac:spMkLst>
            <pc:docMk/>
            <pc:sldMk cId="0" sldId="271"/>
            <ac:spMk id="228" creationId="{00000000-0000-0000-0000-000000000000}"/>
          </ac:spMkLst>
        </pc:spChg>
        <pc:spChg chg="mod ord">
          <ac:chgData name="Lindsay Foster" userId="kAcKbtYv0Yi90QHs5/CqP700p5iu1n6krv3YJzDFQa0=" providerId="None" clId="Web-{815556B1-2C96-47BF-948F-765206AD0A13}" dt="2022-12-14T14:24:49.505" v="0"/>
          <ac:spMkLst>
            <pc:docMk/>
            <pc:sldMk cId="0" sldId="271"/>
            <ac:spMk id="229" creationId="{00000000-0000-0000-0000-000000000000}"/>
          </ac:spMkLst>
        </pc:spChg>
        <pc:spChg chg="mod ord">
          <ac:chgData name="Lindsay Foster" userId="kAcKbtYv0Yi90QHs5/CqP700p5iu1n6krv3YJzDFQa0=" providerId="None" clId="Web-{815556B1-2C96-47BF-948F-765206AD0A13}" dt="2022-12-14T14:24:49.505" v="0"/>
          <ac:spMkLst>
            <pc:docMk/>
            <pc:sldMk cId="0" sldId="271"/>
            <ac:spMk id="230" creationId="{00000000-0000-0000-0000-000000000000}"/>
          </ac:spMkLst>
        </pc:spChg>
        <pc:spChg chg="mod ord">
          <ac:chgData name="Lindsay Foster" userId="kAcKbtYv0Yi90QHs5/CqP700p5iu1n6krv3YJzDFQa0=" providerId="None" clId="Web-{815556B1-2C96-47BF-948F-765206AD0A13}" dt="2022-12-14T14:24:49.505" v="0"/>
          <ac:spMkLst>
            <pc:docMk/>
            <pc:sldMk cId="0" sldId="271"/>
            <ac:spMk id="231" creationId="{00000000-0000-0000-0000-000000000000}"/>
          </ac:spMkLst>
        </pc:spChg>
      </pc:sldChg>
      <pc:sldChg chg="modSp mod modClrScheme chgLayout">
        <pc:chgData name="Lindsay Foster" userId="kAcKbtYv0Yi90QHs5/CqP700p5iu1n6krv3YJzDFQa0=" providerId="None" clId="Web-{815556B1-2C96-47BF-948F-765206AD0A13}" dt="2022-12-14T14:25:57.397" v="13" actId="1076"/>
        <pc:sldMkLst>
          <pc:docMk/>
          <pc:sldMk cId="0" sldId="272"/>
        </pc:sldMkLst>
        <pc:spChg chg="mod ord">
          <ac:chgData name="Lindsay Foster" userId="kAcKbtYv0Yi90QHs5/CqP700p5iu1n6krv3YJzDFQa0=" providerId="None" clId="Web-{815556B1-2C96-47BF-948F-765206AD0A13}" dt="2022-12-14T14:25:57.397" v="13" actId="1076"/>
          <ac:spMkLst>
            <pc:docMk/>
            <pc:sldMk cId="0" sldId="272"/>
            <ac:spMk id="237" creationId="{00000000-0000-0000-0000-000000000000}"/>
          </ac:spMkLst>
        </pc:spChg>
        <pc:spChg chg="mod ord">
          <ac:chgData name="Lindsay Foster" userId="kAcKbtYv0Yi90QHs5/CqP700p5iu1n6krv3YJzDFQa0=" providerId="None" clId="Web-{815556B1-2C96-47BF-948F-765206AD0A13}" dt="2022-12-14T14:24:49.505" v="0"/>
          <ac:spMkLst>
            <pc:docMk/>
            <pc:sldMk cId="0" sldId="272"/>
            <ac:spMk id="238" creationId="{00000000-0000-0000-0000-000000000000}"/>
          </ac:spMkLst>
        </pc:spChg>
        <pc:spChg chg="mod ord">
          <ac:chgData name="Lindsay Foster" userId="kAcKbtYv0Yi90QHs5/CqP700p5iu1n6krv3YJzDFQa0=" providerId="None" clId="Web-{815556B1-2C96-47BF-948F-765206AD0A13}" dt="2022-12-14T14:24:49.505" v="0"/>
          <ac:spMkLst>
            <pc:docMk/>
            <pc:sldMk cId="0" sldId="272"/>
            <ac:spMk id="239" creationId="{00000000-0000-0000-0000-000000000000}"/>
          </ac:spMkLst>
        </pc:spChg>
        <pc:spChg chg="mod ord">
          <ac:chgData name="Lindsay Foster" userId="kAcKbtYv0Yi90QHs5/CqP700p5iu1n6krv3YJzDFQa0=" providerId="None" clId="Web-{815556B1-2C96-47BF-948F-765206AD0A13}" dt="2022-12-14T14:24:49.505" v="0"/>
          <ac:spMkLst>
            <pc:docMk/>
            <pc:sldMk cId="0" sldId="272"/>
            <ac:spMk id="240" creationId="{00000000-0000-0000-0000-000000000000}"/>
          </ac:spMkLst>
        </pc:spChg>
      </pc:sldChg>
      <pc:sldChg chg="modSp mod modClrScheme chgLayout">
        <pc:chgData name="Lindsay Foster" userId="kAcKbtYv0Yi90QHs5/CqP700p5iu1n6krv3YJzDFQa0=" providerId="None" clId="Web-{815556B1-2C96-47BF-948F-765206AD0A13}" dt="2022-12-14T14:26:02.647" v="14" actId="1076"/>
        <pc:sldMkLst>
          <pc:docMk/>
          <pc:sldMk cId="0" sldId="273"/>
        </pc:sldMkLst>
        <pc:spChg chg="mod ord">
          <ac:chgData name="Lindsay Foster" userId="kAcKbtYv0Yi90QHs5/CqP700p5iu1n6krv3YJzDFQa0=" providerId="None" clId="Web-{815556B1-2C96-47BF-948F-765206AD0A13}" dt="2022-12-14T14:26:02.647" v="14" actId="1076"/>
          <ac:spMkLst>
            <pc:docMk/>
            <pc:sldMk cId="0" sldId="273"/>
            <ac:spMk id="246" creationId="{00000000-0000-0000-0000-000000000000}"/>
          </ac:spMkLst>
        </pc:spChg>
        <pc:spChg chg="mod ord">
          <ac:chgData name="Lindsay Foster" userId="kAcKbtYv0Yi90QHs5/CqP700p5iu1n6krv3YJzDFQa0=" providerId="None" clId="Web-{815556B1-2C96-47BF-948F-765206AD0A13}" dt="2022-12-14T14:24:49.505" v="0"/>
          <ac:spMkLst>
            <pc:docMk/>
            <pc:sldMk cId="0" sldId="273"/>
            <ac:spMk id="247" creationId="{00000000-0000-0000-0000-000000000000}"/>
          </ac:spMkLst>
        </pc:spChg>
        <pc:spChg chg="mod ord">
          <ac:chgData name="Lindsay Foster" userId="kAcKbtYv0Yi90QHs5/CqP700p5iu1n6krv3YJzDFQa0=" providerId="None" clId="Web-{815556B1-2C96-47BF-948F-765206AD0A13}" dt="2022-12-14T14:24:49.505" v="0"/>
          <ac:spMkLst>
            <pc:docMk/>
            <pc:sldMk cId="0" sldId="273"/>
            <ac:spMk id="248" creationId="{00000000-0000-0000-0000-000000000000}"/>
          </ac:spMkLst>
        </pc:spChg>
        <pc:spChg chg="mod ord">
          <ac:chgData name="Lindsay Foster" userId="kAcKbtYv0Yi90QHs5/CqP700p5iu1n6krv3YJzDFQa0=" providerId="None" clId="Web-{815556B1-2C96-47BF-948F-765206AD0A13}" dt="2022-12-14T14:24:49.505" v="0"/>
          <ac:spMkLst>
            <pc:docMk/>
            <pc:sldMk cId="0" sldId="273"/>
            <ac:spMk id="249" creationId="{00000000-0000-0000-0000-000000000000}"/>
          </ac:spMkLst>
        </pc:spChg>
      </pc:sldChg>
      <pc:sldChg chg="modSp mod modClrScheme chgLayout">
        <pc:chgData name="Lindsay Foster" userId="kAcKbtYv0Yi90QHs5/CqP700p5iu1n6krv3YJzDFQa0=" providerId="None" clId="Web-{815556B1-2C96-47BF-948F-765206AD0A13}" dt="2022-12-14T14:26:07.616" v="15" actId="1076"/>
        <pc:sldMkLst>
          <pc:docMk/>
          <pc:sldMk cId="0" sldId="274"/>
        </pc:sldMkLst>
        <pc:spChg chg="mod ord">
          <ac:chgData name="Lindsay Foster" userId="kAcKbtYv0Yi90QHs5/CqP700p5iu1n6krv3YJzDFQa0=" providerId="None" clId="Web-{815556B1-2C96-47BF-948F-765206AD0A13}" dt="2022-12-14T14:26:07.616" v="15" actId="1076"/>
          <ac:spMkLst>
            <pc:docMk/>
            <pc:sldMk cId="0" sldId="274"/>
            <ac:spMk id="255" creationId="{00000000-0000-0000-0000-000000000000}"/>
          </ac:spMkLst>
        </pc:spChg>
        <pc:spChg chg="mod ord">
          <ac:chgData name="Lindsay Foster" userId="kAcKbtYv0Yi90QHs5/CqP700p5iu1n6krv3YJzDFQa0=" providerId="None" clId="Web-{815556B1-2C96-47BF-948F-765206AD0A13}" dt="2022-12-14T14:24:49.505" v="0"/>
          <ac:spMkLst>
            <pc:docMk/>
            <pc:sldMk cId="0" sldId="274"/>
            <ac:spMk id="256" creationId="{00000000-0000-0000-0000-000000000000}"/>
          </ac:spMkLst>
        </pc:spChg>
        <pc:spChg chg="mod ord">
          <ac:chgData name="Lindsay Foster" userId="kAcKbtYv0Yi90QHs5/CqP700p5iu1n6krv3YJzDFQa0=" providerId="None" clId="Web-{815556B1-2C96-47BF-948F-765206AD0A13}" dt="2022-12-14T14:24:49.505" v="0"/>
          <ac:spMkLst>
            <pc:docMk/>
            <pc:sldMk cId="0" sldId="274"/>
            <ac:spMk id="257" creationId="{00000000-0000-0000-0000-000000000000}"/>
          </ac:spMkLst>
        </pc:spChg>
        <pc:spChg chg="mod ord">
          <ac:chgData name="Lindsay Foster" userId="kAcKbtYv0Yi90QHs5/CqP700p5iu1n6krv3YJzDFQa0=" providerId="None" clId="Web-{815556B1-2C96-47BF-948F-765206AD0A13}" dt="2022-12-14T14:24:49.505" v="0"/>
          <ac:spMkLst>
            <pc:docMk/>
            <pc:sldMk cId="0" sldId="274"/>
            <ac:spMk id="258" creationId="{00000000-0000-0000-0000-000000000000}"/>
          </ac:spMkLst>
        </pc:spChg>
      </pc:sldChg>
      <pc:sldChg chg="modSp mod modClrScheme chgLayout">
        <pc:chgData name="Lindsay Foster" userId="kAcKbtYv0Yi90QHs5/CqP700p5iu1n6krv3YJzDFQa0=" providerId="None" clId="Web-{815556B1-2C96-47BF-948F-765206AD0A13}" dt="2022-12-14T14:26:11.569" v="16" actId="1076"/>
        <pc:sldMkLst>
          <pc:docMk/>
          <pc:sldMk cId="0" sldId="275"/>
        </pc:sldMkLst>
        <pc:spChg chg="mod ord">
          <ac:chgData name="Lindsay Foster" userId="kAcKbtYv0Yi90QHs5/CqP700p5iu1n6krv3YJzDFQa0=" providerId="None" clId="Web-{815556B1-2C96-47BF-948F-765206AD0A13}" dt="2022-12-14T14:26:11.569" v="16" actId="1076"/>
          <ac:spMkLst>
            <pc:docMk/>
            <pc:sldMk cId="0" sldId="275"/>
            <ac:spMk id="264" creationId="{00000000-0000-0000-0000-000000000000}"/>
          </ac:spMkLst>
        </pc:spChg>
        <pc:spChg chg="mod ord">
          <ac:chgData name="Lindsay Foster" userId="kAcKbtYv0Yi90QHs5/CqP700p5iu1n6krv3YJzDFQa0=" providerId="None" clId="Web-{815556B1-2C96-47BF-948F-765206AD0A13}" dt="2022-12-14T14:24:49.505" v="0"/>
          <ac:spMkLst>
            <pc:docMk/>
            <pc:sldMk cId="0" sldId="275"/>
            <ac:spMk id="265" creationId="{00000000-0000-0000-0000-000000000000}"/>
          </ac:spMkLst>
        </pc:spChg>
        <pc:spChg chg="mod ord">
          <ac:chgData name="Lindsay Foster" userId="kAcKbtYv0Yi90QHs5/CqP700p5iu1n6krv3YJzDFQa0=" providerId="None" clId="Web-{815556B1-2C96-47BF-948F-765206AD0A13}" dt="2022-12-14T14:24:49.505" v="0"/>
          <ac:spMkLst>
            <pc:docMk/>
            <pc:sldMk cId="0" sldId="275"/>
            <ac:spMk id="266" creationId="{00000000-0000-0000-0000-000000000000}"/>
          </ac:spMkLst>
        </pc:spChg>
        <pc:spChg chg="mod ord">
          <ac:chgData name="Lindsay Foster" userId="kAcKbtYv0Yi90QHs5/CqP700p5iu1n6krv3YJzDFQa0=" providerId="None" clId="Web-{815556B1-2C96-47BF-948F-765206AD0A13}" dt="2022-12-14T14:24:49.505" v="0"/>
          <ac:spMkLst>
            <pc:docMk/>
            <pc:sldMk cId="0" sldId="275"/>
            <ac:spMk id="267" creationId="{00000000-0000-0000-0000-000000000000}"/>
          </ac:spMkLst>
        </pc:spChg>
      </pc:sldChg>
      <pc:sldChg chg="modSp mod modClrScheme chgLayout">
        <pc:chgData name="Lindsay Foster" userId="kAcKbtYv0Yi90QHs5/CqP700p5iu1n6krv3YJzDFQa0=" providerId="None" clId="Web-{815556B1-2C96-47BF-948F-765206AD0A13}" dt="2022-12-14T14:26:15.663" v="17" actId="1076"/>
        <pc:sldMkLst>
          <pc:docMk/>
          <pc:sldMk cId="0" sldId="276"/>
        </pc:sldMkLst>
        <pc:spChg chg="mod ord">
          <ac:chgData name="Lindsay Foster" userId="kAcKbtYv0Yi90QHs5/CqP700p5iu1n6krv3YJzDFQa0=" providerId="None" clId="Web-{815556B1-2C96-47BF-948F-765206AD0A13}" dt="2022-12-14T14:26:15.663" v="17" actId="1076"/>
          <ac:spMkLst>
            <pc:docMk/>
            <pc:sldMk cId="0" sldId="276"/>
            <ac:spMk id="273" creationId="{00000000-0000-0000-0000-000000000000}"/>
          </ac:spMkLst>
        </pc:spChg>
        <pc:spChg chg="mod ord">
          <ac:chgData name="Lindsay Foster" userId="kAcKbtYv0Yi90QHs5/CqP700p5iu1n6krv3YJzDFQa0=" providerId="None" clId="Web-{815556B1-2C96-47BF-948F-765206AD0A13}" dt="2022-12-14T14:24:49.505" v="0"/>
          <ac:spMkLst>
            <pc:docMk/>
            <pc:sldMk cId="0" sldId="276"/>
            <ac:spMk id="274" creationId="{00000000-0000-0000-0000-000000000000}"/>
          </ac:spMkLst>
        </pc:spChg>
        <pc:spChg chg="mod ord">
          <ac:chgData name="Lindsay Foster" userId="kAcKbtYv0Yi90QHs5/CqP700p5iu1n6krv3YJzDFQa0=" providerId="None" clId="Web-{815556B1-2C96-47BF-948F-765206AD0A13}" dt="2022-12-14T14:24:49.505" v="0"/>
          <ac:spMkLst>
            <pc:docMk/>
            <pc:sldMk cId="0" sldId="276"/>
            <ac:spMk id="275" creationId="{00000000-0000-0000-0000-000000000000}"/>
          </ac:spMkLst>
        </pc:spChg>
        <pc:spChg chg="mod ord">
          <ac:chgData name="Lindsay Foster" userId="kAcKbtYv0Yi90QHs5/CqP700p5iu1n6krv3YJzDFQa0=" providerId="None" clId="Web-{815556B1-2C96-47BF-948F-765206AD0A13}" dt="2022-12-14T14:24:49.505" v="0"/>
          <ac:spMkLst>
            <pc:docMk/>
            <pc:sldMk cId="0" sldId="276"/>
            <ac:spMk id="276" creationId="{00000000-0000-0000-0000-000000000000}"/>
          </ac:spMkLst>
        </pc:spChg>
      </pc:sldChg>
      <pc:sldChg chg="modSp mod modClrScheme chgLayout">
        <pc:chgData name="Lindsay Foster" userId="kAcKbtYv0Yi90QHs5/CqP700p5iu1n6krv3YJzDFQa0=" providerId="None" clId="Web-{815556B1-2C96-47BF-948F-765206AD0A13}" dt="2022-12-14T14:24:49.505" v="0"/>
        <pc:sldMkLst>
          <pc:docMk/>
          <pc:sldMk cId="0" sldId="277"/>
        </pc:sldMkLst>
        <pc:spChg chg="mod ord">
          <ac:chgData name="Lindsay Foster" userId="kAcKbtYv0Yi90QHs5/CqP700p5iu1n6krv3YJzDFQa0=" providerId="None" clId="Web-{815556B1-2C96-47BF-948F-765206AD0A13}" dt="2022-12-14T14:24:49.505" v="0"/>
          <ac:spMkLst>
            <pc:docMk/>
            <pc:sldMk cId="0" sldId="277"/>
            <ac:spMk id="282" creationId="{00000000-0000-0000-0000-000000000000}"/>
          </ac:spMkLst>
        </pc:spChg>
        <pc:spChg chg="mod ord">
          <ac:chgData name="Lindsay Foster" userId="kAcKbtYv0Yi90QHs5/CqP700p5iu1n6krv3YJzDFQa0=" providerId="None" clId="Web-{815556B1-2C96-47BF-948F-765206AD0A13}" dt="2022-12-14T14:24:49.505" v="0"/>
          <ac:spMkLst>
            <pc:docMk/>
            <pc:sldMk cId="0" sldId="277"/>
            <ac:spMk id="283" creationId="{00000000-0000-0000-0000-000000000000}"/>
          </ac:spMkLst>
        </pc:spChg>
        <pc:spChg chg="mod ord">
          <ac:chgData name="Lindsay Foster" userId="kAcKbtYv0Yi90QHs5/CqP700p5iu1n6krv3YJzDFQa0=" providerId="None" clId="Web-{815556B1-2C96-47BF-948F-765206AD0A13}" dt="2022-12-14T14:24:49.505" v="0"/>
          <ac:spMkLst>
            <pc:docMk/>
            <pc:sldMk cId="0" sldId="277"/>
            <ac:spMk id="284" creationId="{00000000-0000-0000-0000-000000000000}"/>
          </ac:spMkLst>
        </pc:spChg>
      </pc:sldChg>
      <pc:sldChg chg="modSp mod modClrScheme chgLayout">
        <pc:chgData name="Lindsay Foster" userId="kAcKbtYv0Yi90QHs5/CqP700p5iu1n6krv3YJzDFQa0=" providerId="None" clId="Web-{815556B1-2C96-47BF-948F-765206AD0A13}" dt="2022-12-14T14:24:49.505" v="0"/>
        <pc:sldMkLst>
          <pc:docMk/>
          <pc:sldMk cId="0" sldId="278"/>
        </pc:sldMkLst>
        <pc:spChg chg="mod ord">
          <ac:chgData name="Lindsay Foster" userId="kAcKbtYv0Yi90QHs5/CqP700p5iu1n6krv3YJzDFQa0=" providerId="None" clId="Web-{815556B1-2C96-47BF-948F-765206AD0A13}" dt="2022-12-14T14:24:49.505" v="0"/>
          <ac:spMkLst>
            <pc:docMk/>
            <pc:sldMk cId="0" sldId="278"/>
            <ac:spMk id="291" creationId="{00000000-0000-0000-0000-000000000000}"/>
          </ac:spMkLst>
        </pc:spChg>
        <pc:spChg chg="mod ord">
          <ac:chgData name="Lindsay Foster" userId="kAcKbtYv0Yi90QHs5/CqP700p5iu1n6krv3YJzDFQa0=" providerId="None" clId="Web-{815556B1-2C96-47BF-948F-765206AD0A13}" dt="2022-12-14T14:24:49.505" v="0"/>
          <ac:spMkLst>
            <pc:docMk/>
            <pc:sldMk cId="0" sldId="278"/>
            <ac:spMk id="292" creationId="{00000000-0000-0000-0000-000000000000}"/>
          </ac:spMkLst>
        </pc:spChg>
        <pc:spChg chg="mod ord">
          <ac:chgData name="Lindsay Foster" userId="kAcKbtYv0Yi90QHs5/CqP700p5iu1n6krv3YJzDFQa0=" providerId="None" clId="Web-{815556B1-2C96-47BF-948F-765206AD0A13}" dt="2022-12-14T14:24:49.505" v="0"/>
          <ac:spMkLst>
            <pc:docMk/>
            <pc:sldMk cId="0" sldId="278"/>
            <ac:spMk id="293" creationId="{00000000-0000-0000-0000-000000000000}"/>
          </ac:spMkLst>
        </pc:spChg>
      </pc:sldChg>
      <pc:sldChg chg="modSp mod modClrScheme chgLayout">
        <pc:chgData name="Lindsay Foster" userId="kAcKbtYv0Yi90QHs5/CqP700p5iu1n6krv3YJzDFQa0=" providerId="None" clId="Web-{815556B1-2C96-47BF-948F-765206AD0A13}" dt="2022-12-14T14:24:49.505" v="0"/>
        <pc:sldMkLst>
          <pc:docMk/>
          <pc:sldMk cId="0" sldId="279"/>
        </pc:sldMkLst>
        <pc:spChg chg="mod ord">
          <ac:chgData name="Lindsay Foster" userId="kAcKbtYv0Yi90QHs5/CqP700p5iu1n6krv3YJzDFQa0=" providerId="None" clId="Web-{815556B1-2C96-47BF-948F-765206AD0A13}" dt="2022-12-14T14:24:49.505" v="0"/>
          <ac:spMkLst>
            <pc:docMk/>
            <pc:sldMk cId="0" sldId="279"/>
            <ac:spMk id="300" creationId="{00000000-0000-0000-0000-000000000000}"/>
          </ac:spMkLst>
        </pc:spChg>
        <pc:spChg chg="mod ord">
          <ac:chgData name="Lindsay Foster" userId="kAcKbtYv0Yi90QHs5/CqP700p5iu1n6krv3YJzDFQa0=" providerId="None" clId="Web-{815556B1-2C96-47BF-948F-765206AD0A13}" dt="2022-12-14T14:24:49.505" v="0"/>
          <ac:spMkLst>
            <pc:docMk/>
            <pc:sldMk cId="0" sldId="279"/>
            <ac:spMk id="301" creationId="{00000000-0000-0000-0000-000000000000}"/>
          </ac:spMkLst>
        </pc:spChg>
        <pc:spChg chg="mod ord">
          <ac:chgData name="Lindsay Foster" userId="kAcKbtYv0Yi90QHs5/CqP700p5iu1n6krv3YJzDFQa0=" providerId="None" clId="Web-{815556B1-2C96-47BF-948F-765206AD0A13}" dt="2022-12-14T14:24:49.505" v="0"/>
          <ac:spMkLst>
            <pc:docMk/>
            <pc:sldMk cId="0" sldId="279"/>
            <ac:spMk id="302" creationId="{00000000-0000-0000-0000-000000000000}"/>
          </ac:spMkLst>
        </pc:spChg>
      </pc:sldChg>
      <pc:sldChg chg="modSp mod modClrScheme chgLayout">
        <pc:chgData name="Lindsay Foster" userId="kAcKbtYv0Yi90QHs5/CqP700p5iu1n6krv3YJzDFQa0=" providerId="None" clId="Web-{815556B1-2C96-47BF-948F-765206AD0A13}" dt="2022-12-14T14:24:49.505" v="0"/>
        <pc:sldMkLst>
          <pc:docMk/>
          <pc:sldMk cId="2948509691" sldId="280"/>
        </pc:sldMkLst>
        <pc:spChg chg="mod ord">
          <ac:chgData name="Lindsay Foster" userId="kAcKbtYv0Yi90QHs5/CqP700p5iu1n6krv3YJzDFQa0=" providerId="None" clId="Web-{815556B1-2C96-47BF-948F-765206AD0A13}" dt="2022-12-14T14:24:49.505" v="0"/>
          <ac:spMkLst>
            <pc:docMk/>
            <pc:sldMk cId="2948509691" sldId="280"/>
            <ac:spMk id="4" creationId="{781AF3B1-AB65-E49D-E552-500DFDF900C4}"/>
          </ac:spMkLst>
        </pc:spChg>
      </pc:sldChg>
      <pc:sldMasterChg chg="del delSldLayout">
        <pc:chgData name="Lindsay Foster" userId="kAcKbtYv0Yi90QHs5/CqP700p5iu1n6krv3YJzDFQa0=" providerId="None" clId="Web-{815556B1-2C96-47BF-948F-765206AD0A13}" dt="2022-12-14T14:24:49.505" v="0"/>
        <pc:sldMasterMkLst>
          <pc:docMk/>
          <pc:sldMasterMk cId="0" sldId="2147483661"/>
        </pc:sldMasterMkLst>
        <pc:sldLayoutChg chg="del">
          <pc:chgData name="Lindsay Foster" userId="kAcKbtYv0Yi90QHs5/CqP700p5iu1n6krv3YJzDFQa0=" providerId="None" clId="Web-{815556B1-2C96-47BF-948F-765206AD0A13}" dt="2022-12-14T14:24:49.505" v="0"/>
          <pc:sldLayoutMkLst>
            <pc:docMk/>
            <pc:sldMasterMk cId="0" sldId="2147483661"/>
            <pc:sldLayoutMk cId="0" sldId="2147483648"/>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49"/>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0"/>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1"/>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2"/>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3"/>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4"/>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5"/>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6"/>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7"/>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8"/>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59"/>
          </pc:sldLayoutMkLst>
        </pc:sldLayoutChg>
        <pc:sldLayoutChg chg="del">
          <pc:chgData name="Lindsay Foster" userId="kAcKbtYv0Yi90QHs5/CqP700p5iu1n6krv3YJzDFQa0=" providerId="None" clId="Web-{815556B1-2C96-47BF-948F-765206AD0A13}" dt="2022-12-14T14:24:49.505" v="0"/>
          <pc:sldLayoutMkLst>
            <pc:docMk/>
            <pc:sldMasterMk cId="0" sldId="2147483661"/>
            <pc:sldLayoutMk cId="0" sldId="2147483660"/>
          </pc:sldLayoutMkLst>
        </pc:sldLayoutChg>
      </pc:sldMasterChg>
      <pc:sldMasterChg chg="add addSldLayout modSldLayout">
        <pc:chgData name="Lindsay Foster" userId="kAcKbtYv0Yi90QHs5/CqP700p5iu1n6krv3YJzDFQa0=" providerId="None" clId="Web-{815556B1-2C96-47BF-948F-765206AD0A13}" dt="2022-12-14T14:24:49.505" v="0"/>
        <pc:sldMasterMkLst>
          <pc:docMk/>
          <pc:sldMasterMk cId="1618240474" sldId="2147483662"/>
        </pc:sldMasterMkLst>
        <pc:sldLayoutChg chg="add mod replId">
          <pc:chgData name="Lindsay Foster" userId="kAcKbtYv0Yi90QHs5/CqP700p5iu1n6krv3YJzDFQa0=" providerId="None" clId="Web-{815556B1-2C96-47BF-948F-765206AD0A13}" dt="2022-12-14T14:24:49.505" v="0"/>
          <pc:sldLayoutMkLst>
            <pc:docMk/>
            <pc:sldMasterMk cId="1618240474" sldId="2147483662"/>
            <pc:sldLayoutMk cId="1033841135" sldId="2147483663"/>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1107240080" sldId="2147483664"/>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597990109" sldId="2147483665"/>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2283721448" sldId="2147483666"/>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3040964667" sldId="2147483667"/>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2785736080" sldId="2147483668"/>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2471821573" sldId="2147483669"/>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1941016668" sldId="2147483670"/>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1291062938" sldId="2147483671"/>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1633961097" sldId="2147483672"/>
          </pc:sldLayoutMkLst>
        </pc:sldLayoutChg>
        <pc:sldLayoutChg chg="add mod replId">
          <pc:chgData name="Lindsay Foster" userId="kAcKbtYv0Yi90QHs5/CqP700p5iu1n6krv3YJzDFQa0=" providerId="None" clId="Web-{815556B1-2C96-47BF-948F-765206AD0A13}" dt="2022-12-14T14:24:49.505" v="0"/>
          <pc:sldLayoutMkLst>
            <pc:docMk/>
            <pc:sldMasterMk cId="1618240474" sldId="2147483662"/>
            <pc:sldLayoutMk cId="143322393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6a2bc71b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6a2bc71b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b6a2bc71b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40624624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406246242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e406246242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406246242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406246242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e406246242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406246242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406246242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e406246242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406246242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406246242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e406246242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406246242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406246242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e406246242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06246242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406246242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e406246242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406246242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406246242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e406246242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406246242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406246242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e406246242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406246242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406246242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e406246242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406246242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406246242_0_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e406246242_0_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07497850a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e07497850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406246242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406246242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e406246242_0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ffd0935a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ffd0935a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dffd0935a4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ffd0935a4_1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ffd0935a4_1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dffd0935a4_1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dc1d6be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dc1d6be4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ddc1d6be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207b1c2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207b1c2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e207b1c2e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0802c6be2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0802c6be2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e0802c6be2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406246242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e40624624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07b1c2e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207b1c2e1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e207b1c2e1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40624624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40624624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e406246242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406246242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406246242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e406246242_0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406246242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e406246242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384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396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322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72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799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372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096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73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182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101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106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182404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KnQIbyK779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novate_it@iastate.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it-adventures.org/ip-rang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7B9Ej4BFg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youtu.be/-7B9Ej4BFgw"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AF3B1-AB65-E49D-E552-500DFDF900C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a:t>
            </a:fld>
            <a:endParaRPr lang="en-US"/>
          </a:p>
        </p:txBody>
      </p:sp>
      <p:pic>
        <p:nvPicPr>
          <p:cNvPr id="5" name="Picture 5">
            <a:extLst>
              <a:ext uri="{FF2B5EF4-FFF2-40B4-BE49-F238E27FC236}">
                <a16:creationId xmlns:a16="http://schemas.microsoft.com/office/drawing/2014/main" id="{2FBDF2A1-DF41-6902-8EA3-645B42FBED90}"/>
              </a:ext>
            </a:extLst>
          </p:cNvPr>
          <p:cNvPicPr>
            <a:picLocks noChangeAspect="1"/>
          </p:cNvPicPr>
          <p:nvPr/>
        </p:nvPicPr>
        <p:blipFill>
          <a:blip r:embed="rId2"/>
          <a:stretch>
            <a:fillRect/>
          </a:stretch>
        </p:blipFill>
        <p:spPr>
          <a:xfrm>
            <a:off x="1015387" y="767843"/>
            <a:ext cx="7223393" cy="2843520"/>
          </a:xfrm>
          <a:prstGeom prst="rect">
            <a:avLst/>
          </a:prstGeom>
        </p:spPr>
      </p:pic>
      <p:sp>
        <p:nvSpPr>
          <p:cNvPr id="7" name="Google Shape;98;p15">
            <a:extLst>
              <a:ext uri="{FF2B5EF4-FFF2-40B4-BE49-F238E27FC236}">
                <a16:creationId xmlns:a16="http://schemas.microsoft.com/office/drawing/2014/main" id="{CE9F8F2A-1712-903F-839B-E475CD9CD7C2}"/>
              </a:ext>
            </a:extLst>
          </p:cNvPr>
          <p:cNvSpPr txBox="1">
            <a:spLocks/>
          </p:cNvSpPr>
          <p:nvPr/>
        </p:nvSpPr>
        <p:spPr>
          <a:xfrm>
            <a:off x="724468" y="3859576"/>
            <a:ext cx="77724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algn="ctr"/>
            <a:r>
              <a:rPr lang="en-US" dirty="0">
                <a:solidFill>
                  <a:schemeClr val="tx1"/>
                </a:solidFill>
                <a:latin typeface="Helvetica Neue"/>
                <a:ea typeface="Helvetica Neue"/>
                <a:cs typeface="Helvetica Neue"/>
                <a:sym typeface="Helvetica Neue"/>
              </a:rPr>
              <a:t>Web Vulnerabilities</a:t>
            </a:r>
          </a:p>
        </p:txBody>
      </p:sp>
      <p:sp>
        <p:nvSpPr>
          <p:cNvPr id="9" name="Google Shape;97;p15">
            <a:extLst>
              <a:ext uri="{FF2B5EF4-FFF2-40B4-BE49-F238E27FC236}">
                <a16:creationId xmlns:a16="http://schemas.microsoft.com/office/drawing/2014/main" id="{A994F99D-BABA-55DC-F2B2-06CA9221D3BC}"/>
              </a:ext>
            </a:extLst>
          </p:cNvPr>
          <p:cNvSpPr txBox="1">
            <a:spLocks/>
          </p:cNvSpPr>
          <p:nvPr/>
        </p:nvSpPr>
        <p:spPr>
          <a:xfrm>
            <a:off x="1419449" y="5395021"/>
            <a:ext cx="6400800" cy="11848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Helvetica Neue Light"/>
              <a:buNone/>
              <a:defRPr sz="2000" b="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100000"/>
              </a:lnSpc>
              <a:spcBef>
                <a:spcPts val="360"/>
              </a:spcBef>
              <a:spcAft>
                <a:spcPts val="0"/>
              </a:spcAft>
              <a:buClr>
                <a:schemeClr val="dk1"/>
              </a:buClr>
              <a:buSzPts val="1800"/>
              <a:buFont typeface="Helvetica Neue Light"/>
              <a:buNone/>
              <a:defRPr sz="18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l" rtl="0">
              <a:lnSpc>
                <a:spcPct val="100000"/>
              </a:lnSpc>
              <a:spcBef>
                <a:spcPts val="320"/>
              </a:spcBef>
              <a:spcAft>
                <a:spcPts val="0"/>
              </a:spcAft>
              <a:buClr>
                <a:schemeClr val="dk1"/>
              </a:buClr>
              <a:buSzPts val="1600"/>
              <a:buFont typeface="Helvetica Neue Light"/>
              <a:buNone/>
              <a:defRPr sz="1600" b="0" i="0" u="none" strike="noStrike" cap="none">
                <a:solidFill>
                  <a:schemeClr val="dk1"/>
                </a:solidFill>
                <a:latin typeface="Helvetica Neue Light"/>
                <a:ea typeface="Helvetica Neue Light"/>
                <a:cs typeface="Helvetica Neue Light"/>
                <a:sym typeface="Helvetica Neue Light"/>
              </a:defRPr>
            </a:lvl3pPr>
            <a:lvl4pPr marL="1828800" marR="0" lvl="3" indent="-228600" algn="l" rtl="0">
              <a:lnSpc>
                <a:spcPct val="100000"/>
              </a:lnSpc>
              <a:spcBef>
                <a:spcPts val="280"/>
              </a:spcBef>
              <a:spcAft>
                <a:spcPts val="0"/>
              </a:spcAft>
              <a:buClr>
                <a:schemeClr val="dk1"/>
              </a:buClr>
              <a:buSzPts val="1400"/>
              <a:buFont typeface="Helvetica Neue Light"/>
              <a:buNone/>
              <a:defRPr sz="1400" b="0" i="0" u="none" strike="noStrike" cap="none">
                <a:solidFill>
                  <a:schemeClr val="dk1"/>
                </a:solidFill>
                <a:latin typeface="Helvetica Neue Light"/>
                <a:ea typeface="Helvetica Neue Light"/>
                <a:cs typeface="Helvetica Neue Light"/>
                <a:sym typeface="Helvetica Neue Light"/>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indent="0" algn="ctr">
              <a:spcBef>
                <a:spcPts val="0"/>
              </a:spcBef>
              <a:buClr>
                <a:srgbClr val="888888"/>
              </a:buClr>
              <a:buSzPts val="3200"/>
              <a:buFont typeface="Arial"/>
              <a:buNone/>
            </a:pPr>
            <a:r>
              <a:rPr lang="en-US" sz="3200" dirty="0">
                <a:solidFill>
                  <a:schemeClr val="bg1">
                    <a:lumMod val="50000"/>
                  </a:schemeClr>
                </a:solidFill>
                <a:latin typeface="Helvetica Neue"/>
                <a:ea typeface="Helvetica Neue"/>
                <a:cs typeface="Helvetica Neue"/>
                <a:sym typeface="Helvetica Neue"/>
              </a:rPr>
              <a:t>Module 9</a:t>
            </a:r>
          </a:p>
        </p:txBody>
      </p:sp>
    </p:spTree>
    <p:extLst>
      <p:ext uri="{BB962C8B-B14F-4D97-AF65-F5344CB8AC3E}">
        <p14:creationId xmlns:p14="http://schemas.microsoft.com/office/powerpoint/2010/main" val="294850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174" name="Google Shape;174;p24"/>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75" name="Google Shape;175;p24"/>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76" name="Google Shape;176;p24"/>
          <p:cNvPicPr preferRelativeResize="0"/>
          <p:nvPr/>
        </p:nvPicPr>
        <p:blipFill>
          <a:blip r:embed="rId3">
            <a:alphaModFix/>
          </a:blip>
          <a:stretch>
            <a:fillRect/>
          </a:stretch>
        </p:blipFill>
        <p:spPr>
          <a:xfrm>
            <a:off x="5675275" y="227100"/>
            <a:ext cx="3201900" cy="320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183" name="Google Shape;183;p25"/>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Font typeface="Helvetica Neue"/>
              <a:buAutoNum type="arabicPeriod"/>
            </a:pPr>
            <a:r>
              <a:rPr lang="en-US" sz="2800" b="1">
                <a:latin typeface="Helvetica Neue"/>
                <a:ea typeface="Helvetica Neue"/>
                <a:cs typeface="Helvetica Neue"/>
                <a:sym typeface="Helvetica Neue"/>
              </a:rPr>
              <a:t>SQL Injection</a:t>
            </a:r>
            <a:endParaRPr sz="2800" b="1">
              <a:latin typeface="Helvetica Neue"/>
              <a:ea typeface="Helvetica Neue"/>
              <a:cs typeface="Helvetica Neue"/>
              <a:sym typeface="Helvetica Neue"/>
            </a:endParaRPr>
          </a:p>
          <a:p>
            <a:pPr marL="914400" lvl="1" indent="-368300" algn="l" rtl="0">
              <a:spcBef>
                <a:spcPts val="0"/>
              </a:spcBef>
              <a:spcAft>
                <a:spcPts val="0"/>
              </a:spcAft>
              <a:buSzPts val="2200"/>
              <a:buChar char="-"/>
            </a:pPr>
            <a:r>
              <a:rPr lang="en-US" sz="2200" u="sng"/>
              <a:t>Definition</a:t>
            </a:r>
            <a:r>
              <a:rPr lang="en-US" sz="2200"/>
              <a:t>: Taking advantage of input fields where an attacker can “inject” malicious code which are basically database queries used to access data that is not meant to be seen.</a:t>
            </a:r>
            <a:endParaRPr sz="2200"/>
          </a:p>
          <a:p>
            <a:pPr marL="914400" lvl="1" indent="-368300" algn="l" rtl="0">
              <a:spcBef>
                <a:spcPts val="0"/>
              </a:spcBef>
              <a:spcAft>
                <a:spcPts val="0"/>
              </a:spcAft>
              <a:buSzPts val="2200"/>
              <a:buChar char="-"/>
            </a:pPr>
            <a:r>
              <a:rPr lang="en-US" sz="2200" u="sng"/>
              <a:t>Ex</a:t>
            </a:r>
            <a:r>
              <a:rPr lang="en-US" sz="2200"/>
              <a:t>: You are a hacker that was hired to test the security of an online store, it is a fairly new store so their security isn’t well-established yet. You conduct a simple security test and go to the login screen and enter some basic SQL commands. You notice that your input is not being filtered, and you are then able to access other people’s accounts and data without requiring a password. </a:t>
            </a:r>
            <a:endParaRPr sz="2200"/>
          </a:p>
          <a:p>
            <a:pPr marL="0" lvl="0" indent="0" algn="l" rtl="0">
              <a:spcBef>
                <a:spcPts val="360"/>
              </a:spcBef>
              <a:spcAft>
                <a:spcPts val="0"/>
              </a:spcAft>
              <a:buNone/>
            </a:pPr>
            <a:endParaRPr/>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185" name="Google Shape;185;p25"/>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84" name="Google Shape;184;p2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192" name="Google Shape;192;p26"/>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2800"/>
              <a:t>Watch this video from “The Modern Rogue” to learn more about SQL injections (optional)...</a:t>
            </a:r>
            <a:endParaRPr sz="2800"/>
          </a:p>
          <a:p>
            <a:pPr marL="0" lvl="0" indent="0" algn="l" rtl="0">
              <a:spcBef>
                <a:spcPts val="360"/>
              </a:spcBef>
              <a:spcAft>
                <a:spcPts val="0"/>
              </a:spcAft>
              <a:buNone/>
            </a:pPr>
            <a:endParaRPr/>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194" name="Google Shape;194;p26"/>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93" name="Google Shape;193;p2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95" name="Google Shape;195;p26" descr="Brian and Jason finally figured out HTML tags, so that got them thinking, what other sinister design lies just under the surface? They called up friend and hacker Jgor, who helps them understand one of the oldest security breaches in the books, the SQL injection.&#10;&#10;We're serious when we say don't try this yourself. You could get into some major trouble! Also, putting together a website yourself? Educate yourself on mitigation strategies and exercise good code hygiene. Don't make a website that ends up being an example for bad code.&#10;&#10;Note: at 8:29, the Modulated Rogue possessed Jason and kept him from accidentally saying the wrong decade.&#10;-----------------------------------------------------------------&#10;Additional Information&#10;Volume 8, Issue 54 of Phrack Magazine&#10;http://phrack.org/issues/54/8.html&#10;The History of SQL Injection on Motherboard&#10;http://motherboard.vice.com/read/the-history-of-sql-injection-the-hack-that-will-never-go-away&#10;-----------------------------------------------------------------&#10;Patreon: https://patreon.com/modernrogue&#10;Discord (patron reward): https://discord.gg/modernrogue&#10;MR Articles: https://themodernrogue.com&#10;Outtakes &amp; BTS: https://youtube.com/scamstuff&#10;Subreddit: https://modernrogue.reddit.com&#10;Merch: https://shop.themodernrogue.com&#10;Twitter: https://twitter.com/modernrogueshow&#10;Instagram: https://instagram.com/modernrogueshow&#10;Facebook: https://facebook.com/modernrogues&#10;-----------------------------------------------------------------&#10;Music used in this episode, in order of appearance:&#10;&quot;Patience&quot; by B-Side:&#10;https://chillhop.bandcamp.com/album/chillhop-essentials-winter-2016&#10;&quot;Menti&quot; by Moose Dawa:&#10;https://chillhop.bandcamp.com/album/chillhop-essentials-winter-2016&#10;Released by Chillhop: http://youtube.com/chillhopdotcom&#10;-----------------------------------------------------------------&#10;This episode was made with the help of:&#10;Brian Brushwood - host -- https://twitter.com/shwood&#10;Jason Murphy - host -- https://instagram.com/captainmurphy&#10;Jgor - guest / research -- https://twitter.com/indiecom&#10;Brandt Hughes - camera operator / editor -- https://twitter.com/gatowag&#10;Bryce Castillo - camera operator -- https://twitter.com/brycas&#10;Max Gillilan - live audio engineer -- https://twitter.com/djoldfashioned" title="Hacking With SQL Injection Attacks (and Where to Practice Them Safely)">
            <a:hlinkClick r:id="rId3"/>
          </p:cNvPr>
          <p:cNvPicPr preferRelativeResize="0"/>
          <p:nvPr/>
        </p:nvPicPr>
        <p:blipFill>
          <a:blip r:embed="rId4">
            <a:alphaModFix/>
          </a:blip>
          <a:stretch>
            <a:fillRect/>
          </a:stretch>
        </p:blipFill>
        <p:spPr>
          <a:xfrm>
            <a:off x="2151700" y="2227250"/>
            <a:ext cx="4840600" cy="363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02" name="Google Shape;202;p27"/>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2. Broken Authentication</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1100"/>
          </a:p>
          <a:p>
            <a:pPr marL="457200" lvl="0" indent="-368300" algn="l" rtl="0">
              <a:spcBef>
                <a:spcPts val="360"/>
              </a:spcBef>
              <a:spcAft>
                <a:spcPts val="0"/>
              </a:spcAft>
              <a:buSzPts val="2200"/>
              <a:buChar char="•"/>
            </a:pPr>
            <a:r>
              <a:rPr lang="en-US" sz="2200" u="sng"/>
              <a:t>Definition:</a:t>
            </a:r>
            <a:r>
              <a:rPr lang="en-US" sz="2200"/>
              <a:t> An unwanted user can access a web application without authorization. This is a result of poor authentication and security measures related to session management.</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Easily guessed default passwords, weak session tokens, credential stuffing using lists of common passwords, using only one metric to authenticate user.</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Multi factor authentication, strong password complexity, password checking, limit failed login, random session tokens.</a:t>
            </a: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04" name="Google Shape;204;p27"/>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03" name="Google Shape;203;p2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11" name="Google Shape;211;p28"/>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3. Sensitive Data Exposure</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1100"/>
          </a:p>
          <a:p>
            <a:pPr marL="457200" lvl="0" indent="-368300" algn="l" rtl="0">
              <a:spcBef>
                <a:spcPts val="360"/>
              </a:spcBef>
              <a:spcAft>
                <a:spcPts val="0"/>
              </a:spcAft>
              <a:buSzPts val="2200"/>
              <a:buChar char="•"/>
            </a:pPr>
            <a:r>
              <a:rPr lang="en-US" sz="2200" u="sng"/>
              <a:t>Definition:</a:t>
            </a:r>
            <a:r>
              <a:rPr lang="en-US" sz="2200"/>
              <a:t> Hackers can steal sensitive data (financial, healthcare, banking information) due to the improper protection by web applications. </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Exposure of credit card numbers stored on websites, web applications not using encryption to store data.</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Apply controls to sensitive data, use strong encryptions for data, encryption of data at rest and in transit, do not store sensitive data if you do not have to.</a:t>
            </a:r>
            <a:endParaRPr sz="2200"/>
          </a:p>
        </p:txBody>
      </p:sp>
      <p:sp>
        <p:nvSpPr>
          <p:cNvPr id="213" name="Google Shape;213;p28"/>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12" name="Google Shape;212;p2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20" name="Google Shape;220;p29"/>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4. XML External Entities</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2800" b="1">
              <a:latin typeface="Helvetica Neue"/>
              <a:ea typeface="Helvetica Neue"/>
              <a:cs typeface="Helvetica Neue"/>
              <a:sym typeface="Helvetica Neue"/>
            </a:endParaRPr>
          </a:p>
          <a:p>
            <a:pPr marL="457200" lvl="0" indent="-368300" algn="l" rtl="0">
              <a:spcBef>
                <a:spcPts val="360"/>
              </a:spcBef>
              <a:spcAft>
                <a:spcPts val="0"/>
              </a:spcAft>
              <a:buSzPts val="2200"/>
              <a:buChar char="•"/>
            </a:pPr>
            <a:r>
              <a:rPr lang="en-US" sz="2200" u="sng"/>
              <a:t>Definition:</a:t>
            </a:r>
            <a:r>
              <a:rPr lang="en-US" sz="2200"/>
              <a:t> Taking advantage of a web applications XML processors that allows access to XML documents. XML documents stores data. </a:t>
            </a:r>
            <a:endParaRPr sz="2200"/>
          </a:p>
          <a:p>
            <a:pPr marL="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Attacker can extract data from server, attacker can change the lines of code to probe private networks</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upgrade XML processors frequently, disable XML external entity, verify XML files frequently, avoid storing sensitive data </a:t>
            </a:r>
            <a:endParaRPr sz="2200"/>
          </a:p>
          <a:p>
            <a:pPr marL="0" lvl="0" indent="0" algn="l" rtl="0">
              <a:spcBef>
                <a:spcPts val="360"/>
              </a:spcBef>
              <a:spcAft>
                <a:spcPts val="0"/>
              </a:spcAft>
              <a:buNone/>
            </a:pPr>
            <a:endParaRPr sz="2800"/>
          </a:p>
        </p:txBody>
      </p:sp>
      <p:sp>
        <p:nvSpPr>
          <p:cNvPr id="222" name="Google Shape;222;p29"/>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21" name="Google Shape;221;p2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29" name="Google Shape;229;p30"/>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5. Broken Access Control </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1100"/>
          </a:p>
          <a:p>
            <a:pPr marL="457200" lvl="0" indent="-368300" algn="l" rtl="0">
              <a:spcBef>
                <a:spcPts val="360"/>
              </a:spcBef>
              <a:spcAft>
                <a:spcPts val="0"/>
              </a:spcAft>
              <a:buSzPts val="2200"/>
              <a:buChar char="•"/>
            </a:pPr>
            <a:r>
              <a:rPr lang="en-US" sz="2200" u="sng"/>
              <a:t>Definition:</a:t>
            </a:r>
            <a:r>
              <a:rPr lang="en-US" sz="2200"/>
              <a:t> Web applications do not properly assign user privileges. In the worst possible scenario, even a low level guest user might be able to read or write to files that are meant for a system admin.</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Access of other users’ accounts, view sensitive files. modify users’ data, change access rights, gain access to prepaid premium accounts.</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Ensure all authorized functions have an authentication check, change default names, set up access controls properly.</a:t>
            </a: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31" name="Google Shape;231;p30"/>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30" name="Google Shape;230;p3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38" name="Google Shape;238;p31"/>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6. Security Misconfiguration </a:t>
            </a:r>
            <a:endParaRPr sz="2800" b="1">
              <a:latin typeface="Helvetica Neue"/>
              <a:ea typeface="Helvetica Neue"/>
              <a:cs typeface="Helvetica Neue"/>
              <a:sym typeface="Helvetica Neue"/>
            </a:endParaRPr>
          </a:p>
          <a:p>
            <a:pPr marL="457200" lvl="0" indent="-368300" algn="l" rtl="0">
              <a:spcBef>
                <a:spcPts val="360"/>
              </a:spcBef>
              <a:spcAft>
                <a:spcPts val="0"/>
              </a:spcAft>
              <a:buSzPts val="2200"/>
              <a:buChar char="•"/>
            </a:pPr>
            <a:r>
              <a:rPr lang="en-US" sz="2200" u="sng"/>
              <a:t>Definition:</a:t>
            </a:r>
            <a:r>
              <a:rPr lang="en-US" sz="2200"/>
              <a:t> When web applications are not configured properly, the user does not change the default settings, or any other security mishap that came about during the development of the application.</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Incorrect file permissions, not resetting default usernames and passwords, unnecessary features that compromise security and are of no critical importance are enabled.</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Reset default username and passwords, no open ports or active rogue accounts (aka minimal platform)</a:t>
            </a:r>
            <a:endParaRPr sz="2200"/>
          </a:p>
          <a:p>
            <a:pPr marL="0" lvl="0" indent="0" algn="l" rtl="0">
              <a:spcBef>
                <a:spcPts val="360"/>
              </a:spcBef>
              <a:spcAft>
                <a:spcPts val="0"/>
              </a:spcAft>
              <a:buNone/>
            </a:pP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40" name="Google Shape;240;p31"/>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39" name="Google Shape;239;p3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47" name="Google Shape;247;p32"/>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7. Cross-Site Scripting XSS</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2800" b="1">
              <a:latin typeface="Helvetica Neue"/>
              <a:ea typeface="Helvetica Neue"/>
              <a:cs typeface="Helvetica Neue"/>
              <a:sym typeface="Helvetica Neue"/>
            </a:endParaRPr>
          </a:p>
          <a:p>
            <a:pPr marL="457200" lvl="0" indent="-368300" algn="l" rtl="0">
              <a:spcBef>
                <a:spcPts val="360"/>
              </a:spcBef>
              <a:spcAft>
                <a:spcPts val="0"/>
              </a:spcAft>
              <a:buSzPts val="2200"/>
              <a:buChar char="•"/>
            </a:pPr>
            <a:r>
              <a:rPr lang="en-US" sz="2200" u="sng"/>
              <a:t>Definition:</a:t>
            </a:r>
            <a:r>
              <a:rPr lang="en-US" sz="2200"/>
              <a:t> When an attacker injects an untrusted snippet of code into a web application. Similar to an injection but has more of a permanent and widespread impact.</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This can be performed through links sent to the web application victim to spread. It also can be done by adding a link directly to the website for users to visit. (redirecting to a malicious site)</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Implementing input validation and output encoding. Separation of untrusted data from browser content.</a:t>
            </a:r>
            <a:endParaRPr sz="2200"/>
          </a:p>
          <a:p>
            <a:pPr marL="0" lvl="0" indent="0" algn="l" rtl="0">
              <a:spcBef>
                <a:spcPts val="360"/>
              </a:spcBef>
              <a:spcAft>
                <a:spcPts val="0"/>
              </a:spcAft>
              <a:buNone/>
            </a:pP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49" name="Google Shape;249;p32"/>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48" name="Google Shape;248;p3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56" name="Google Shape;256;p33"/>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8. Insecure Deserialization </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1100"/>
          </a:p>
          <a:p>
            <a:pPr marL="457200" lvl="0" indent="-368300" algn="l" rtl="0">
              <a:spcBef>
                <a:spcPts val="360"/>
              </a:spcBef>
              <a:spcAft>
                <a:spcPts val="0"/>
              </a:spcAft>
              <a:buSzPts val="2200"/>
              <a:buChar char="•"/>
            </a:pPr>
            <a:r>
              <a:rPr lang="en-US" sz="2200" u="sng"/>
              <a:t>Definition:</a:t>
            </a:r>
            <a:r>
              <a:rPr lang="en-US" sz="2200"/>
              <a:t> Deserialization is the process of turning a stored object back into its original format for later use. Insecure deserialization otherwise known as “object injection” can allow an attacker to pass harmful data into the web application.</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Examples</a:t>
            </a:r>
            <a:r>
              <a:rPr lang="en-US" sz="2200"/>
              <a:t>: An attacker alters a serialized object to give themselves root privileges.</a:t>
            </a:r>
            <a:endParaRPr sz="2200"/>
          </a:p>
          <a:p>
            <a:pPr marL="457200" lvl="0" indent="0" algn="l" rtl="0">
              <a:spcBef>
                <a:spcPts val="360"/>
              </a:spcBef>
              <a:spcAft>
                <a:spcPts val="0"/>
              </a:spcAft>
              <a:buNone/>
            </a:pPr>
            <a:endParaRPr sz="2200"/>
          </a:p>
          <a:p>
            <a:pPr marL="457200" lvl="0" indent="-368300" algn="l" rtl="0">
              <a:spcBef>
                <a:spcPts val="360"/>
              </a:spcBef>
              <a:spcAft>
                <a:spcPts val="0"/>
              </a:spcAft>
              <a:buSzPts val="2200"/>
              <a:buChar char="•"/>
            </a:pPr>
            <a:r>
              <a:rPr lang="en-US" sz="2200" u="sng"/>
              <a:t>Protection</a:t>
            </a:r>
            <a:r>
              <a:rPr lang="en-US" sz="2200"/>
              <a:t>: Implement integrity checks, logging deserialization attempts and failures, monitoring incoming and outgoing traffic from servers that deserialize.</a:t>
            </a: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58" name="Google Shape;258;p33"/>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57" name="Google Shape;257;p3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52225" y="42536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solidFill>
                  <a:schemeClr val="tx1"/>
                </a:solidFill>
                <a:latin typeface="Helvetica Neue"/>
                <a:ea typeface="Helvetica Neue"/>
                <a:cs typeface="Helvetica Neue"/>
                <a:sym typeface="Helvetica Neue"/>
              </a:rPr>
              <a:t>Module 9 Agenda</a:t>
            </a:r>
            <a:endParaRPr sz="3500" dirty="0">
              <a:solidFill>
                <a:schemeClr val="tx1"/>
              </a:solidFill>
              <a:latin typeface="Helvetica Neue"/>
              <a:ea typeface="Helvetica Neue"/>
              <a:cs typeface="Helvetica Neue"/>
              <a:sym typeface="Helvetica Neue"/>
            </a:endParaRPr>
          </a:p>
        </p:txBody>
      </p:sp>
      <p:sp>
        <p:nvSpPr>
          <p:cNvPr id="105" name="Google Shape;105;p16"/>
          <p:cNvSpPr txBox="1">
            <a:spLocks noGrp="1"/>
          </p:cNvSpPr>
          <p:nvPr>
            <p:ph idx="1"/>
          </p:nvPr>
        </p:nvSpPr>
        <p:spPr>
          <a:xfrm>
            <a:off x="457200" y="1568375"/>
            <a:ext cx="8229600" cy="4526100"/>
          </a:xfrm>
          <a:prstGeom prst="rect">
            <a:avLst/>
          </a:prstGeom>
        </p:spPr>
        <p:txBody>
          <a:bodyPr spcFirstLastPara="1" wrap="square" lIns="91425" tIns="45700" rIns="91425" bIns="45700" anchor="t" anchorCtr="0">
            <a:noAutofit/>
          </a:bodyPr>
          <a:lstStyle/>
          <a:p>
            <a:pPr marL="457200" lvl="0" indent="-361950" algn="l" rtl="0">
              <a:lnSpc>
                <a:spcPct val="150000"/>
              </a:lnSpc>
              <a:spcBef>
                <a:spcPts val="360"/>
              </a:spcBef>
              <a:spcAft>
                <a:spcPts val="0"/>
              </a:spcAft>
              <a:buSzPts val="2100"/>
              <a:buChar char="➢"/>
            </a:pPr>
            <a:r>
              <a:rPr lang="en-US" sz="3500"/>
              <a:t>Web Vulnerabilities </a:t>
            </a:r>
            <a:endParaRPr sz="3500"/>
          </a:p>
          <a:p>
            <a:pPr marL="457200" lvl="0" indent="-361950" algn="l" rtl="0">
              <a:lnSpc>
                <a:spcPct val="150000"/>
              </a:lnSpc>
              <a:spcBef>
                <a:spcPts val="0"/>
              </a:spcBef>
              <a:spcAft>
                <a:spcPts val="0"/>
              </a:spcAft>
              <a:buSzPts val="2100"/>
              <a:buChar char="➢"/>
            </a:pPr>
            <a:r>
              <a:rPr lang="en-US" sz="3500"/>
              <a:t>OWASP </a:t>
            </a:r>
            <a:endParaRPr sz="3500"/>
          </a:p>
          <a:p>
            <a:pPr marL="457200" lvl="0" indent="-361950" algn="l" rtl="0">
              <a:lnSpc>
                <a:spcPct val="150000"/>
              </a:lnSpc>
              <a:spcBef>
                <a:spcPts val="0"/>
              </a:spcBef>
              <a:spcAft>
                <a:spcPts val="0"/>
              </a:spcAft>
              <a:buSzPts val="2100"/>
              <a:buChar char="➢"/>
            </a:pPr>
            <a:r>
              <a:rPr lang="en-US" sz="3500"/>
              <a:t>OWASP Top Ten</a:t>
            </a:r>
            <a:endParaRPr sz="3500"/>
          </a:p>
          <a:p>
            <a:pPr marL="0" lvl="0" indent="0" algn="l" rtl="0">
              <a:lnSpc>
                <a:spcPct val="150000"/>
              </a:lnSpc>
              <a:spcBef>
                <a:spcPts val="360"/>
              </a:spcBef>
              <a:spcAft>
                <a:spcPts val="0"/>
              </a:spcAft>
              <a:buNone/>
            </a:pPr>
            <a:endParaRPr sz="3500"/>
          </a:p>
          <a:p>
            <a:pPr marL="457200" lvl="0" indent="0" algn="l" rtl="0">
              <a:lnSpc>
                <a:spcPct val="150000"/>
              </a:lnSpc>
              <a:spcBef>
                <a:spcPts val="360"/>
              </a:spcBef>
              <a:spcAft>
                <a:spcPts val="0"/>
              </a:spcAft>
              <a:buNone/>
            </a:pPr>
            <a:endParaRPr sz="3500"/>
          </a:p>
          <a:p>
            <a:pPr marL="457200" lvl="0" indent="0" algn="l" rtl="0">
              <a:lnSpc>
                <a:spcPct val="150000"/>
              </a:lnSpc>
              <a:spcBef>
                <a:spcPts val="360"/>
              </a:spcBef>
              <a:spcAft>
                <a:spcPts val="0"/>
              </a:spcAft>
              <a:buNone/>
            </a:pPr>
            <a:endParaRPr sz="3500"/>
          </a:p>
          <a:p>
            <a:pPr marL="0" lvl="0" indent="0" algn="l" rtl="0">
              <a:lnSpc>
                <a:spcPct val="150000"/>
              </a:lnSpc>
              <a:spcBef>
                <a:spcPts val="360"/>
              </a:spcBef>
              <a:spcAft>
                <a:spcPts val="0"/>
              </a:spcAft>
              <a:buNone/>
            </a:pPr>
            <a:endParaRPr sz="3500"/>
          </a:p>
          <a:p>
            <a:pPr marL="457200" lvl="0" indent="0" algn="l" rtl="0">
              <a:lnSpc>
                <a:spcPct val="150000"/>
              </a:lnSpc>
              <a:spcBef>
                <a:spcPts val="360"/>
              </a:spcBef>
              <a:spcAft>
                <a:spcPts val="0"/>
              </a:spcAft>
              <a:buNone/>
            </a:pPr>
            <a:endParaRPr sz="3500"/>
          </a:p>
          <a:p>
            <a:pPr marL="0" lvl="0" indent="0" algn="l" rtl="0">
              <a:lnSpc>
                <a:spcPct val="150000"/>
              </a:lnSpc>
              <a:spcBef>
                <a:spcPts val="360"/>
              </a:spcBef>
              <a:spcAft>
                <a:spcPts val="0"/>
              </a:spcAft>
              <a:buNone/>
            </a:pPr>
            <a:endParaRPr sz="3500"/>
          </a:p>
          <a:p>
            <a:pPr marL="0" lvl="0" indent="0" algn="l" rtl="0">
              <a:lnSpc>
                <a:spcPct val="150000"/>
              </a:lnSpc>
              <a:spcBef>
                <a:spcPts val="360"/>
              </a:spcBef>
              <a:spcAft>
                <a:spcPts val="0"/>
              </a:spcAft>
              <a:buNone/>
            </a:pPr>
            <a:endParaRPr sz="3500"/>
          </a:p>
        </p:txBody>
      </p:sp>
      <p:sp>
        <p:nvSpPr>
          <p:cNvPr id="106" name="Google Shape;106;p1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7" name="Google Shape;107;p16"/>
          <p:cNvSpPr txBox="1"/>
          <p:nvPr/>
        </p:nvSpPr>
        <p:spPr>
          <a:xfrm>
            <a:off x="3072000" y="6329375"/>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65" name="Google Shape;265;p34"/>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9. Using Components with Known 	            Vulnerabilities</a:t>
            </a:r>
            <a:endParaRPr sz="2800" b="1">
              <a:latin typeface="Helvetica Neue"/>
              <a:ea typeface="Helvetica Neue"/>
              <a:cs typeface="Helvetica Neue"/>
              <a:sym typeface="Helvetica Neue"/>
            </a:endParaRPr>
          </a:p>
          <a:p>
            <a:pPr marL="457200" lvl="0" indent="-368300" algn="l" rtl="0">
              <a:spcBef>
                <a:spcPts val="360"/>
              </a:spcBef>
              <a:spcAft>
                <a:spcPts val="0"/>
              </a:spcAft>
              <a:buSzPts val="2200"/>
              <a:buChar char="•"/>
            </a:pPr>
            <a:r>
              <a:rPr lang="en-US" sz="2200" u="sng"/>
              <a:t>Definition:</a:t>
            </a:r>
            <a:r>
              <a:rPr lang="en-US" sz="2200"/>
              <a:t> When building a web application a developer will rarely create every component themselves. Sometimes developers either wittingly or unwittingly will use components with known vulnerabilities and jeopardize the security of their work.</a:t>
            </a:r>
            <a:endParaRPr sz="2200"/>
          </a:p>
          <a:p>
            <a:pPr marL="457200" lvl="0" indent="-368300" algn="l" rtl="0">
              <a:spcBef>
                <a:spcPts val="0"/>
              </a:spcBef>
              <a:spcAft>
                <a:spcPts val="0"/>
              </a:spcAft>
              <a:buSzPts val="2200"/>
              <a:buChar char="•"/>
            </a:pPr>
            <a:r>
              <a:rPr lang="en-US" sz="2200" u="sng"/>
              <a:t>Examples</a:t>
            </a:r>
            <a:r>
              <a:rPr lang="en-US" sz="2200"/>
              <a:t>: Web servers have common vulnerabilities, company fails to stay up to date on the latest patches and software bugs.</a:t>
            </a:r>
            <a:endParaRPr sz="2200"/>
          </a:p>
          <a:p>
            <a:pPr marL="457200" lvl="0" indent="-368300" algn="l" rtl="0">
              <a:spcBef>
                <a:spcPts val="0"/>
              </a:spcBef>
              <a:spcAft>
                <a:spcPts val="0"/>
              </a:spcAft>
              <a:buSzPts val="2200"/>
              <a:buChar char="•"/>
            </a:pPr>
            <a:r>
              <a:rPr lang="en-US" sz="2200" u="sng"/>
              <a:t>Protection</a:t>
            </a:r>
            <a:r>
              <a:rPr lang="en-US" sz="2200"/>
              <a:t>: download software from trusted sources, do research on clients and servers, plan to monitor and patch software, use bulletin boards to check for common vulnerabilities in software.</a:t>
            </a: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67" name="Google Shape;267;p34"/>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66" name="Google Shape;266;p3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 Top Ten</a:t>
            </a:r>
            <a:endParaRPr dirty="0">
              <a:solidFill>
                <a:schemeClr val="tx1"/>
              </a:solidFill>
              <a:latin typeface="Helvetica Neue"/>
              <a:ea typeface="Helvetica Neue"/>
              <a:cs typeface="Helvetica Neue"/>
              <a:sym typeface="Helvetica Neue"/>
            </a:endParaRPr>
          </a:p>
        </p:txBody>
      </p:sp>
      <p:sp>
        <p:nvSpPr>
          <p:cNvPr id="274" name="Google Shape;274;p35"/>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b="1">
                <a:latin typeface="Helvetica Neue"/>
                <a:ea typeface="Helvetica Neue"/>
                <a:cs typeface="Helvetica Neue"/>
                <a:sym typeface="Helvetica Neue"/>
              </a:rPr>
              <a:t>10. Insufficient Logging &amp; Monitoring</a:t>
            </a:r>
            <a:endParaRPr sz="2800" b="1">
              <a:latin typeface="Helvetica Neue"/>
              <a:ea typeface="Helvetica Neue"/>
              <a:cs typeface="Helvetica Neue"/>
              <a:sym typeface="Helvetica Neue"/>
            </a:endParaRPr>
          </a:p>
          <a:p>
            <a:pPr marL="0" lvl="0" indent="0" algn="l" rtl="0">
              <a:spcBef>
                <a:spcPts val="360"/>
              </a:spcBef>
              <a:spcAft>
                <a:spcPts val="0"/>
              </a:spcAft>
              <a:buNone/>
            </a:pPr>
            <a:endParaRPr sz="1100"/>
          </a:p>
          <a:p>
            <a:pPr marL="0" lvl="0" indent="0" algn="l" rtl="0">
              <a:spcBef>
                <a:spcPts val="360"/>
              </a:spcBef>
              <a:spcAft>
                <a:spcPts val="0"/>
              </a:spcAft>
              <a:buNone/>
            </a:pPr>
            <a:endParaRPr sz="1100"/>
          </a:p>
          <a:p>
            <a:pPr marL="457200" lvl="0" indent="-368300" algn="l" rtl="0">
              <a:spcBef>
                <a:spcPts val="360"/>
              </a:spcBef>
              <a:spcAft>
                <a:spcPts val="0"/>
              </a:spcAft>
              <a:buSzPts val="2200"/>
              <a:buChar char="•"/>
            </a:pPr>
            <a:r>
              <a:rPr lang="en-US" sz="2200" u="sng"/>
              <a:t>Definition:</a:t>
            </a:r>
            <a:r>
              <a:rPr lang="en-US" sz="2200"/>
              <a:t> When there is insufficient logging and monitoring, not enough is being done to detect a threat when it starts to attack you. No alarms or warnings go off to notify the owner that something is wrong, and when something does happen it is not being recorded, to prevent future mishaps.</a:t>
            </a:r>
            <a:endParaRPr sz="2200"/>
          </a:p>
          <a:p>
            <a:pPr marL="457200" lvl="0" indent="-368300" algn="l" rtl="0">
              <a:spcBef>
                <a:spcPts val="0"/>
              </a:spcBef>
              <a:spcAft>
                <a:spcPts val="0"/>
              </a:spcAft>
              <a:buSzPts val="2200"/>
              <a:buChar char="•"/>
            </a:pPr>
            <a:r>
              <a:rPr lang="en-US" sz="2200" u="sng"/>
              <a:t>Examples</a:t>
            </a:r>
            <a:r>
              <a:rPr lang="en-US" sz="2200"/>
              <a:t>: Your security personnel failed to take action when your intrusion detection systems went off.</a:t>
            </a:r>
            <a:endParaRPr sz="2200"/>
          </a:p>
          <a:p>
            <a:pPr marL="457200" lvl="0" indent="-368300" algn="l" rtl="0">
              <a:spcBef>
                <a:spcPts val="0"/>
              </a:spcBef>
              <a:spcAft>
                <a:spcPts val="0"/>
              </a:spcAft>
              <a:buSzPts val="2200"/>
              <a:buChar char="•"/>
            </a:pPr>
            <a:r>
              <a:rPr lang="en-US" sz="2200" u="sng"/>
              <a:t>Protection</a:t>
            </a:r>
            <a:r>
              <a:rPr lang="en-US" sz="2200"/>
              <a:t>: Log suspicious events with enough detail to be useful when referenced in the future. Stay vigilant on the front-lines when it comes to your organization’s security.</a:t>
            </a:r>
            <a:endParaRPr sz="2200"/>
          </a:p>
          <a:p>
            <a:pPr marL="457200" lvl="0" indent="-368300" algn="l" rtl="0">
              <a:spcBef>
                <a:spcPts val="0"/>
              </a:spcBef>
              <a:spcAft>
                <a:spcPts val="0"/>
              </a:spcAft>
              <a:buSzPts val="2200"/>
              <a:buChar char="•"/>
            </a:pPr>
            <a:endParaRPr sz="2200"/>
          </a:p>
          <a:p>
            <a:pPr marL="0" lvl="0" indent="0" algn="l" rtl="0">
              <a:spcBef>
                <a:spcPts val="360"/>
              </a:spcBef>
              <a:spcAft>
                <a:spcPts val="0"/>
              </a:spcAft>
              <a:buNone/>
            </a:pPr>
            <a:r>
              <a:rPr lang="en-US" sz="1500"/>
              <a:t>Note: The average data breach goes about 200 days before being detected and is often discovered by a third party rather than from internal testing. (Source: OWASP)</a:t>
            </a:r>
            <a:endParaRPr sz="1500"/>
          </a:p>
          <a:p>
            <a:pPr marL="0" lvl="0" indent="0" algn="l" rtl="0">
              <a:spcBef>
                <a:spcPts val="360"/>
              </a:spcBef>
              <a:spcAft>
                <a:spcPts val="0"/>
              </a:spcAft>
              <a:buNone/>
            </a:pPr>
            <a:endParaRPr sz="22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276" name="Google Shape;276;p35"/>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75" name="Google Shape;275;p3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To Do</a:t>
            </a:r>
            <a:endParaRPr dirty="0">
              <a:solidFill>
                <a:schemeClr val="tx1"/>
              </a:solidFill>
              <a:latin typeface="Helvetica Neue"/>
              <a:ea typeface="Helvetica Neue"/>
              <a:cs typeface="Helvetica Neue"/>
              <a:sym typeface="Helvetica Neue"/>
            </a:endParaRPr>
          </a:p>
        </p:txBody>
      </p:sp>
      <p:sp>
        <p:nvSpPr>
          <p:cNvPr id="283" name="Google Shape;283;p36"/>
          <p:cNvSpPr txBox="1">
            <a:spLocks noGrp="1"/>
          </p:cNvSpPr>
          <p:nvPr>
            <p:ph idx="1"/>
          </p:nvPr>
        </p:nvSpPr>
        <p:spPr>
          <a:prstGeom prst="rect">
            <a:avLst/>
          </a:prstGeom>
        </p:spPr>
        <p:txBody>
          <a:bodyPr spcFirstLastPara="1" wrap="square" lIns="91425" tIns="45700" rIns="91425" bIns="45700" anchor="t" anchorCtr="0">
            <a:noAutofit/>
          </a:bodyPr>
          <a:lstStyle/>
          <a:p>
            <a:pPr marL="914400" lvl="0" indent="-342900" algn="l" rtl="0">
              <a:spcBef>
                <a:spcPts val="360"/>
              </a:spcBef>
              <a:spcAft>
                <a:spcPts val="0"/>
              </a:spcAft>
              <a:buSzPts val="1800"/>
              <a:buChar char="❏"/>
            </a:pPr>
            <a:r>
              <a:rPr lang="en-US"/>
              <a:t>Complete Module 9 Activity 1</a:t>
            </a:r>
            <a:endParaRPr/>
          </a:p>
          <a:p>
            <a:pPr marL="914400" lvl="0" indent="-342900" algn="l" rtl="0">
              <a:spcBef>
                <a:spcPts val="0"/>
              </a:spcBef>
              <a:spcAft>
                <a:spcPts val="0"/>
              </a:spcAft>
              <a:buSzPts val="1800"/>
              <a:buChar char="❏"/>
            </a:pPr>
            <a:r>
              <a:rPr lang="en-US"/>
              <a:t>Complete Module 9 Activity 2</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84" name="Google Shape;284;p3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285" name="Google Shape;285;p36"/>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End of Module 9!</a:t>
            </a:r>
            <a:endParaRPr dirty="0">
              <a:solidFill>
                <a:schemeClr val="tx1"/>
              </a:solidFill>
            </a:endParaRPr>
          </a:p>
        </p:txBody>
      </p:sp>
      <p:sp>
        <p:nvSpPr>
          <p:cNvPr id="292" name="Google Shape;292;p3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What questions do you have?</a:t>
            </a:r>
            <a:endParaRPr/>
          </a:p>
          <a:p>
            <a:pPr marL="0" lvl="0" indent="0" algn="l" rtl="0">
              <a:spcBef>
                <a:spcPts val="360"/>
              </a:spcBef>
              <a:spcAft>
                <a:spcPts val="0"/>
              </a:spcAft>
              <a:buNone/>
            </a:pPr>
            <a:endParaRPr/>
          </a:p>
          <a:p>
            <a:pPr marL="0" lvl="0" indent="0" algn="l" rtl="0">
              <a:spcBef>
                <a:spcPts val="360"/>
              </a:spcBef>
              <a:spcAft>
                <a:spcPts val="0"/>
              </a:spcAft>
              <a:buNone/>
            </a:pPr>
            <a:r>
              <a:rPr lang="en-US"/>
              <a:t>Next Module Topic:</a:t>
            </a:r>
            <a:br>
              <a:rPr lang="en-US"/>
            </a:br>
            <a:endParaRPr/>
          </a:p>
          <a:p>
            <a:pPr marL="0" lvl="0" indent="0" algn="ctr" rtl="0">
              <a:spcBef>
                <a:spcPts val="360"/>
              </a:spcBef>
              <a:spcAft>
                <a:spcPts val="0"/>
              </a:spcAft>
              <a:buNone/>
            </a:pPr>
            <a:r>
              <a:rPr lang="en-US" b="1">
                <a:latin typeface="Helvetica Neue"/>
                <a:ea typeface="Helvetica Neue"/>
                <a:cs typeface="Helvetica Neue"/>
                <a:sym typeface="Helvetica Neue"/>
              </a:rPr>
              <a:t>Network &amp; Vulnerability Scanning!</a:t>
            </a:r>
            <a:endParaRPr b="1">
              <a:latin typeface="Helvetica Neue"/>
              <a:ea typeface="Helvetica Neue"/>
              <a:cs typeface="Helvetica Neue"/>
              <a:sym typeface="Helvetica Neue"/>
            </a:endParaRPr>
          </a:p>
          <a:p>
            <a:pPr marL="0" lvl="0" indent="0" algn="l" rtl="0">
              <a:spcBef>
                <a:spcPts val="360"/>
              </a:spcBef>
              <a:spcAft>
                <a:spcPts val="0"/>
              </a:spcAft>
              <a:buNone/>
            </a:pPr>
            <a:endParaRPr/>
          </a:p>
        </p:txBody>
      </p:sp>
      <p:sp>
        <p:nvSpPr>
          <p:cNvPr id="293" name="Google Shape;293;p3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294" name="Google Shape;294;p37"/>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Questions?</a:t>
            </a:r>
            <a:endParaRPr dirty="0">
              <a:solidFill>
                <a:schemeClr val="tx1"/>
              </a:solidFill>
              <a:latin typeface="Helvetica Neue"/>
              <a:ea typeface="Helvetica Neue"/>
              <a:cs typeface="Helvetica Neue"/>
              <a:sym typeface="Helvetica Neue"/>
            </a:endParaRPr>
          </a:p>
        </p:txBody>
      </p:sp>
      <p:sp>
        <p:nvSpPr>
          <p:cNvPr id="301" name="Google Shape;301;p3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Contact IT-Adventures support staff!</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email: </a:t>
            </a:r>
            <a:endParaRPr/>
          </a:p>
          <a:p>
            <a:pPr marL="0" lvl="0" indent="0" algn="l" rtl="0">
              <a:spcBef>
                <a:spcPts val="360"/>
              </a:spcBef>
              <a:spcAft>
                <a:spcPts val="0"/>
              </a:spcAft>
              <a:buClr>
                <a:schemeClr val="dk1"/>
              </a:buClr>
              <a:buSzPts val="1100"/>
              <a:buFont typeface="Arial"/>
              <a:buNone/>
            </a:pPr>
            <a:r>
              <a:rPr lang="en-US" u="sng" dirty="0">
                <a:solidFill>
                  <a:schemeClr val="hlink"/>
                </a:solidFill>
                <a:hlinkClick r:id="rId3"/>
              </a:rPr>
              <a:t>innovate_it@iastate.edu</a:t>
            </a:r>
            <a:endParaRPr dirty="0">
              <a:solidFill>
                <a:schemeClr val="hlink"/>
              </a:solidFill>
              <a:hlinkClick r:id="rId3"/>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Your school’s IP-Range can be found at:</a:t>
            </a:r>
            <a:endParaRPr/>
          </a:p>
          <a:p>
            <a:pPr marL="0" lvl="0" indent="0" algn="l" rtl="0">
              <a:spcBef>
                <a:spcPts val="360"/>
              </a:spcBef>
              <a:spcAft>
                <a:spcPts val="0"/>
              </a:spcAft>
              <a:buClr>
                <a:schemeClr val="dk1"/>
              </a:buClr>
              <a:buSzPts val="1100"/>
              <a:buFont typeface="Arial"/>
              <a:buNone/>
            </a:pPr>
            <a:r>
              <a:rPr lang="en-US" sz="2500" u="sng">
                <a:solidFill>
                  <a:schemeClr val="hlink"/>
                </a:solidFill>
                <a:hlinkClick r:id="rId4"/>
              </a:rPr>
              <a:t>http://www.it-adventures.org/ip-ranges/</a:t>
            </a:r>
            <a:endParaRPr/>
          </a:p>
        </p:txBody>
      </p:sp>
      <p:sp>
        <p:nvSpPr>
          <p:cNvPr id="302" name="Google Shape;302;p3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r>
              <a:rPr lang="en-US" dirty="0">
                <a:solidFill>
                  <a:schemeClr val="tx1"/>
                </a:solidFill>
                <a:latin typeface="Helvetica Neue"/>
                <a:ea typeface="Helvetica Neue"/>
                <a:cs typeface="Helvetica Neue"/>
                <a:sym typeface="Helvetica Neue"/>
              </a:rPr>
              <a:t>Web Vulnerabilities </a:t>
            </a:r>
            <a:endParaRPr>
              <a:solidFill>
                <a:schemeClr val="tx1"/>
              </a:solidFill>
              <a:latin typeface="Helvetica Neue"/>
              <a:ea typeface="Helvetica Neue"/>
              <a:cs typeface="Helvetica Neue"/>
              <a:sym typeface="Helvetica Neue"/>
            </a:endParaRPr>
          </a:p>
        </p:txBody>
      </p:sp>
      <p:sp>
        <p:nvSpPr>
          <p:cNvPr id="113" name="Google Shape;113;p17"/>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14" name="Google Shape;114;p17"/>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solidFill>
                  <a:schemeClr val="tx1"/>
                </a:solidFill>
                <a:latin typeface="Helvetica Neue"/>
                <a:ea typeface="Helvetica Neue"/>
                <a:cs typeface="Helvetica Neue"/>
                <a:sym typeface="Helvetica Neue"/>
              </a:rPr>
              <a:t>Web Vulnerabilities</a:t>
            </a:r>
            <a:endParaRPr sz="3500" dirty="0">
              <a:solidFill>
                <a:schemeClr val="tx1"/>
              </a:solidFill>
              <a:latin typeface="Helvetica Neue"/>
              <a:ea typeface="Helvetica Neue"/>
              <a:cs typeface="Helvetica Neue"/>
              <a:sym typeface="Helvetica Neue"/>
            </a:endParaRPr>
          </a:p>
        </p:txBody>
      </p:sp>
      <p:sp>
        <p:nvSpPr>
          <p:cNvPr id="121" name="Google Shape;121;p18"/>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As we know, vulnerabilities are weaknesses within a computer that can compromise its security.</a:t>
            </a:r>
            <a:endParaRPr sz="2800"/>
          </a:p>
          <a:p>
            <a:pPr marL="457200" lvl="0" indent="0" algn="l" rtl="0">
              <a:spcBef>
                <a:spcPts val="360"/>
              </a:spcBef>
              <a:spcAft>
                <a:spcPts val="0"/>
              </a:spcAft>
              <a:buNone/>
            </a:pPr>
            <a:endParaRPr sz="2800"/>
          </a:p>
          <a:p>
            <a:pPr marL="457200" lvl="0" indent="-381000" algn="l" rtl="0">
              <a:spcBef>
                <a:spcPts val="360"/>
              </a:spcBef>
              <a:spcAft>
                <a:spcPts val="0"/>
              </a:spcAft>
              <a:buSzPts val="2400"/>
              <a:buChar char="•"/>
            </a:pPr>
            <a:r>
              <a:rPr lang="en-US" sz="2800" b="1">
                <a:latin typeface="Helvetica Neue"/>
                <a:ea typeface="Helvetica Neue"/>
                <a:cs typeface="Helvetica Neue"/>
                <a:sym typeface="Helvetica Neue"/>
              </a:rPr>
              <a:t>Web Vulnerabilities </a:t>
            </a:r>
            <a:r>
              <a:rPr lang="en-US" sz="2800"/>
              <a:t>are weaknesses within a website or web application that can allow hackers access to a wide variety of features.</a:t>
            </a:r>
            <a:endParaRPr sz="2800"/>
          </a:p>
          <a:p>
            <a:pPr marL="1371600" lvl="0" indent="0" algn="l" rtl="0">
              <a:spcBef>
                <a:spcPts val="360"/>
              </a:spcBef>
              <a:spcAft>
                <a:spcPts val="0"/>
              </a:spcAft>
              <a:buNone/>
            </a:pPr>
            <a:endParaRPr sz="2800" b="1">
              <a:latin typeface="Helvetica Neue"/>
              <a:ea typeface="Helvetica Neue"/>
              <a:cs typeface="Helvetica Neue"/>
              <a:sym typeface="Helvetica Neue"/>
            </a:endParaRPr>
          </a:p>
          <a:p>
            <a:pPr marL="457200" lvl="0" indent="0" algn="l" rtl="0">
              <a:spcBef>
                <a:spcPts val="360"/>
              </a:spcBef>
              <a:spcAft>
                <a:spcPts val="0"/>
              </a:spcAft>
              <a:buNone/>
            </a:pPr>
            <a:endParaRPr sz="2800"/>
          </a:p>
          <a:p>
            <a:pPr marL="457200" lvl="0" indent="0" algn="l" rtl="0">
              <a:spcBef>
                <a:spcPts val="360"/>
              </a:spcBef>
              <a:spcAft>
                <a:spcPts val="0"/>
              </a:spcAft>
              <a:buNone/>
            </a:pPr>
            <a:endParaRPr sz="2800"/>
          </a:p>
          <a:p>
            <a:pPr marL="0" lvl="0" indent="0" algn="l" rtl="0">
              <a:spcBef>
                <a:spcPts val="360"/>
              </a:spcBef>
              <a:spcAft>
                <a:spcPts val="0"/>
              </a:spcAft>
              <a:buNone/>
            </a:pPr>
            <a:endParaRPr sz="2600"/>
          </a:p>
        </p:txBody>
      </p:sp>
      <p:sp>
        <p:nvSpPr>
          <p:cNvPr id="123" name="Google Shape;123;p18"/>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22" name="Google Shape;122;p1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solidFill>
                  <a:schemeClr val="tx1"/>
                </a:solidFill>
                <a:latin typeface="Helvetica Neue"/>
                <a:ea typeface="Helvetica Neue"/>
                <a:cs typeface="Helvetica Neue"/>
                <a:sym typeface="Helvetica Neue"/>
              </a:rPr>
              <a:t>Web Vulnerabilities</a:t>
            </a:r>
            <a:endParaRPr sz="3500" dirty="0">
              <a:solidFill>
                <a:schemeClr val="tx1"/>
              </a:solidFill>
              <a:latin typeface="Helvetica Neue"/>
              <a:ea typeface="Helvetica Neue"/>
              <a:cs typeface="Helvetica Neue"/>
              <a:sym typeface="Helvetica Neue"/>
            </a:endParaRPr>
          </a:p>
        </p:txBody>
      </p:sp>
      <p:sp>
        <p:nvSpPr>
          <p:cNvPr id="130" name="Google Shape;130;p19"/>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There is a list on the ten most common web vulnerabilities. </a:t>
            </a:r>
            <a:endParaRPr sz="2800"/>
          </a:p>
          <a:p>
            <a:pPr marL="457200" lvl="0" indent="-406400" algn="l" rtl="0">
              <a:spcBef>
                <a:spcPts val="0"/>
              </a:spcBef>
              <a:spcAft>
                <a:spcPts val="0"/>
              </a:spcAft>
              <a:buSzPts val="2800"/>
              <a:buChar char="●"/>
            </a:pPr>
            <a:r>
              <a:rPr lang="en-US" sz="2800"/>
              <a:t>The list is compiled and maintained by an organization named The Open Web Application Security Project (OWASP).</a:t>
            </a:r>
            <a:endParaRPr sz="2800"/>
          </a:p>
          <a:p>
            <a:pPr marL="457200" lvl="0" indent="-381000" algn="l" rtl="0">
              <a:spcBef>
                <a:spcPts val="0"/>
              </a:spcBef>
              <a:spcAft>
                <a:spcPts val="0"/>
              </a:spcAft>
              <a:buSzPts val="2400"/>
              <a:buChar char="●"/>
            </a:pPr>
            <a:r>
              <a:rPr lang="en-US" sz="2800" b="1">
                <a:latin typeface="Helvetica Neue"/>
                <a:ea typeface="Helvetica Neue"/>
                <a:cs typeface="Helvetica Neue"/>
                <a:sym typeface="Helvetica Neue"/>
              </a:rPr>
              <a:t>OWASP</a:t>
            </a:r>
            <a:r>
              <a:rPr lang="en-US" sz="2800"/>
              <a:t> is a non-profit organization that strives to strengthen security across the web.</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sz="2800"/>
          </a:p>
          <a:p>
            <a:pPr marL="0" lvl="0" indent="0" algn="l" rtl="0">
              <a:spcBef>
                <a:spcPts val="360"/>
              </a:spcBef>
              <a:spcAft>
                <a:spcPts val="0"/>
              </a:spcAft>
              <a:buNone/>
            </a:pPr>
            <a:r>
              <a:rPr lang="en-US" sz="2800"/>
              <a:t>*The OWASP Top 10 can be found on OWASP’s website: </a:t>
            </a:r>
            <a:r>
              <a:rPr lang="en-US" sz="2800" u="sng">
                <a:solidFill>
                  <a:schemeClr val="hlink"/>
                </a:solidFill>
                <a:hlinkClick r:id="rId3"/>
              </a:rPr>
              <a:t>owasp.org</a:t>
            </a:r>
            <a:endParaRPr sz="2800"/>
          </a:p>
        </p:txBody>
      </p:sp>
      <p:sp>
        <p:nvSpPr>
          <p:cNvPr id="132" name="Google Shape;132;p19"/>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31" name="Google Shape;131;p1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685788" y="2333779"/>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Open Web Application Security Project (OWASP)</a:t>
            </a:r>
            <a:endParaRPr dirty="0">
              <a:solidFill>
                <a:schemeClr val="tx1"/>
              </a:solidFill>
              <a:latin typeface="Helvetica Neue"/>
              <a:ea typeface="Helvetica Neue"/>
              <a:cs typeface="Helvetica Neue"/>
              <a:sym typeface="Helvetica Neue"/>
            </a:endParaRPr>
          </a:p>
        </p:txBody>
      </p:sp>
      <p:sp>
        <p:nvSpPr>
          <p:cNvPr id="138" name="Google Shape;138;p20"/>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39" name="Google Shape;139;p20"/>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a:t>
            </a:r>
            <a:endParaRPr dirty="0">
              <a:solidFill>
                <a:schemeClr val="tx1"/>
              </a:solidFill>
              <a:latin typeface="Helvetica Neue"/>
              <a:ea typeface="Helvetica Neue"/>
              <a:cs typeface="Helvetica Neue"/>
              <a:sym typeface="Helvetica Neue"/>
            </a:endParaRPr>
          </a:p>
        </p:txBody>
      </p:sp>
      <p:sp>
        <p:nvSpPr>
          <p:cNvPr id="146" name="Google Shape;146;p21"/>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t>The top ten web vulnerabilities earn their place on the list based on the following metrics...</a:t>
            </a:r>
            <a:endParaRPr sz="2800"/>
          </a:p>
          <a:p>
            <a:pPr marL="457200" lvl="0" indent="-330200" algn="l" rtl="0">
              <a:spcBef>
                <a:spcPts val="360"/>
              </a:spcBef>
              <a:spcAft>
                <a:spcPts val="0"/>
              </a:spcAft>
              <a:buSzPts val="1600"/>
              <a:buChar char="●"/>
            </a:pPr>
            <a:r>
              <a:rPr lang="en-US" sz="3000" b="1">
                <a:latin typeface="Helvetica Neue"/>
                <a:ea typeface="Helvetica Neue"/>
                <a:cs typeface="Helvetica Neue"/>
                <a:sym typeface="Helvetica Neue"/>
              </a:rPr>
              <a:t>Exploitability</a:t>
            </a:r>
            <a:r>
              <a:rPr lang="en-US" sz="3000"/>
              <a:t>:  </a:t>
            </a:r>
            <a:endParaRPr sz="3000"/>
          </a:p>
          <a:p>
            <a:pPr marL="914400" lvl="0" indent="0" algn="l" rtl="0">
              <a:spcBef>
                <a:spcPts val="360"/>
              </a:spcBef>
              <a:spcAft>
                <a:spcPts val="0"/>
              </a:spcAft>
              <a:buNone/>
            </a:pPr>
            <a:r>
              <a:rPr lang="en-US" sz="2000"/>
              <a:t>How easily can the vulnerability can be exploited?</a:t>
            </a:r>
            <a:endParaRPr sz="2000"/>
          </a:p>
          <a:p>
            <a:pPr marL="457200" lvl="0" indent="-330200" algn="l" rtl="0">
              <a:spcBef>
                <a:spcPts val="360"/>
              </a:spcBef>
              <a:spcAft>
                <a:spcPts val="0"/>
              </a:spcAft>
              <a:buSzPts val="1600"/>
              <a:buChar char="●"/>
            </a:pPr>
            <a:r>
              <a:rPr lang="en-US" sz="3000" b="1">
                <a:latin typeface="Helvetica Neue"/>
                <a:ea typeface="Helvetica Neue"/>
                <a:cs typeface="Helvetica Neue"/>
                <a:sym typeface="Helvetica Neue"/>
              </a:rPr>
              <a:t>Prevalence</a:t>
            </a:r>
            <a:endParaRPr sz="3000" b="1">
              <a:latin typeface="Helvetica Neue"/>
              <a:ea typeface="Helvetica Neue"/>
              <a:cs typeface="Helvetica Neue"/>
              <a:sym typeface="Helvetica Neue"/>
            </a:endParaRPr>
          </a:p>
          <a:p>
            <a:pPr marL="914400" lvl="0" indent="0" algn="l" rtl="0">
              <a:spcBef>
                <a:spcPts val="360"/>
              </a:spcBef>
              <a:spcAft>
                <a:spcPts val="0"/>
              </a:spcAft>
              <a:buNone/>
            </a:pPr>
            <a:r>
              <a:rPr lang="en-US" sz="2000"/>
              <a:t>How widespread is the vulnerability?</a:t>
            </a:r>
            <a:endParaRPr sz="2000"/>
          </a:p>
          <a:p>
            <a:pPr marL="457200" lvl="0" indent="-330200" algn="l" rtl="0">
              <a:spcBef>
                <a:spcPts val="360"/>
              </a:spcBef>
              <a:spcAft>
                <a:spcPts val="0"/>
              </a:spcAft>
              <a:buSzPts val="1600"/>
              <a:buChar char="●"/>
            </a:pPr>
            <a:r>
              <a:rPr lang="en-US" sz="3000" b="1">
                <a:latin typeface="Helvetica Neue"/>
                <a:ea typeface="Helvetica Neue"/>
                <a:cs typeface="Helvetica Neue"/>
                <a:sym typeface="Helvetica Neue"/>
              </a:rPr>
              <a:t>Detectability</a:t>
            </a:r>
            <a:r>
              <a:rPr lang="en-US" sz="3000"/>
              <a:t>: </a:t>
            </a:r>
            <a:endParaRPr sz="3000"/>
          </a:p>
          <a:p>
            <a:pPr marL="914400" lvl="0" indent="0" algn="l" rtl="0">
              <a:spcBef>
                <a:spcPts val="360"/>
              </a:spcBef>
              <a:spcAft>
                <a:spcPts val="0"/>
              </a:spcAft>
              <a:buNone/>
            </a:pPr>
            <a:r>
              <a:rPr lang="en-US" sz="2000"/>
              <a:t>Is it difficult to detect this vulnerability?</a:t>
            </a:r>
            <a:endParaRPr sz="2000"/>
          </a:p>
          <a:p>
            <a:pPr marL="457200" lvl="0" indent="-330200" algn="l" rtl="0">
              <a:spcBef>
                <a:spcPts val="360"/>
              </a:spcBef>
              <a:spcAft>
                <a:spcPts val="0"/>
              </a:spcAft>
              <a:buSzPts val="1600"/>
              <a:buChar char="●"/>
            </a:pPr>
            <a:r>
              <a:rPr lang="en-US" sz="3000" b="1">
                <a:latin typeface="Helvetica Neue"/>
                <a:ea typeface="Helvetica Neue"/>
                <a:cs typeface="Helvetica Neue"/>
                <a:sym typeface="Helvetica Neue"/>
              </a:rPr>
              <a:t>Impact</a:t>
            </a:r>
            <a:r>
              <a:rPr lang="en-US" sz="3000"/>
              <a:t>: </a:t>
            </a:r>
            <a:endParaRPr sz="3000"/>
          </a:p>
          <a:p>
            <a:pPr marL="914400" lvl="0" indent="0" algn="l" rtl="0">
              <a:spcBef>
                <a:spcPts val="360"/>
              </a:spcBef>
              <a:spcAft>
                <a:spcPts val="0"/>
              </a:spcAft>
              <a:buNone/>
            </a:pPr>
            <a:r>
              <a:rPr lang="en-US" sz="2000"/>
              <a:t>Vulnerability impact in the real world.</a:t>
            </a:r>
            <a:endParaRPr sz="2000"/>
          </a:p>
          <a:p>
            <a:pPr marL="914400" lvl="0" indent="0" algn="l" rtl="0">
              <a:spcBef>
                <a:spcPts val="360"/>
              </a:spcBef>
              <a:spcAft>
                <a:spcPts val="0"/>
              </a:spcAft>
              <a:buNone/>
            </a:pPr>
            <a:endParaRPr sz="2000"/>
          </a:p>
          <a:p>
            <a:pPr marL="0" lvl="0" indent="0" algn="l" rtl="0">
              <a:spcBef>
                <a:spcPts val="360"/>
              </a:spcBef>
              <a:spcAft>
                <a:spcPts val="0"/>
              </a:spcAft>
              <a:buNone/>
            </a:pPr>
            <a:r>
              <a:rPr lang="en-US"/>
              <a:t> 	</a:t>
            </a:r>
            <a:endParaRPr sz="2800"/>
          </a:p>
        </p:txBody>
      </p:sp>
      <p:sp>
        <p:nvSpPr>
          <p:cNvPr id="148" name="Google Shape;148;p21"/>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47" name="Google Shape;147;p2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a:t>
            </a:r>
            <a:endParaRPr dirty="0">
              <a:solidFill>
                <a:schemeClr val="tx1"/>
              </a:solidFill>
              <a:latin typeface="Helvetica Neue"/>
              <a:ea typeface="Helvetica Neue"/>
              <a:cs typeface="Helvetica Neue"/>
              <a:sym typeface="Helvetica Neue"/>
            </a:endParaRPr>
          </a:p>
        </p:txBody>
      </p:sp>
      <p:sp>
        <p:nvSpPr>
          <p:cNvPr id="155" name="Google Shape;155;p22"/>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t>The top ten web vulnerabilities are. . . </a:t>
            </a:r>
            <a:endParaRPr sz="2800"/>
          </a:p>
          <a:p>
            <a:pPr marL="0" lvl="0" indent="0" algn="l" rtl="0">
              <a:spcBef>
                <a:spcPts val="360"/>
              </a:spcBef>
              <a:spcAft>
                <a:spcPts val="0"/>
              </a:spcAft>
              <a:buNone/>
            </a:pPr>
            <a:endParaRPr sz="400"/>
          </a:p>
          <a:p>
            <a:pPr marL="457200" lvl="0" indent="-406400" algn="l" rtl="0">
              <a:spcBef>
                <a:spcPts val="360"/>
              </a:spcBef>
              <a:spcAft>
                <a:spcPts val="0"/>
              </a:spcAft>
              <a:buSzPts val="2800"/>
              <a:buAutoNum type="arabicPeriod"/>
            </a:pPr>
            <a:r>
              <a:rPr lang="en-US" sz="2800"/>
              <a:t>Injections</a:t>
            </a:r>
            <a:endParaRPr sz="2800"/>
          </a:p>
          <a:p>
            <a:pPr marL="457200" lvl="0" indent="-406400" algn="l" rtl="0">
              <a:spcBef>
                <a:spcPts val="0"/>
              </a:spcBef>
              <a:spcAft>
                <a:spcPts val="0"/>
              </a:spcAft>
              <a:buSzPts val="2800"/>
              <a:buAutoNum type="arabicPeriod"/>
            </a:pPr>
            <a:r>
              <a:rPr lang="en-US" sz="2800"/>
              <a:t>Broken Authentication </a:t>
            </a:r>
            <a:endParaRPr sz="2800"/>
          </a:p>
          <a:p>
            <a:pPr marL="457200" lvl="0" indent="-406400" algn="l" rtl="0">
              <a:spcBef>
                <a:spcPts val="0"/>
              </a:spcBef>
              <a:spcAft>
                <a:spcPts val="0"/>
              </a:spcAft>
              <a:buSzPts val="2800"/>
              <a:buAutoNum type="arabicPeriod"/>
            </a:pPr>
            <a:r>
              <a:rPr lang="en-US" sz="2800"/>
              <a:t>Sensitive Data Exposure</a:t>
            </a:r>
            <a:endParaRPr sz="2800"/>
          </a:p>
          <a:p>
            <a:pPr marL="457200" lvl="0" indent="-406400" algn="l" rtl="0">
              <a:spcBef>
                <a:spcPts val="0"/>
              </a:spcBef>
              <a:spcAft>
                <a:spcPts val="0"/>
              </a:spcAft>
              <a:buSzPts val="2800"/>
              <a:buAutoNum type="arabicPeriod"/>
            </a:pPr>
            <a:r>
              <a:rPr lang="en-US" sz="2800"/>
              <a:t>XML External Entities</a:t>
            </a:r>
            <a:endParaRPr sz="2800"/>
          </a:p>
          <a:p>
            <a:pPr marL="457200" lvl="0" indent="-406400" algn="l" rtl="0">
              <a:spcBef>
                <a:spcPts val="0"/>
              </a:spcBef>
              <a:spcAft>
                <a:spcPts val="0"/>
              </a:spcAft>
              <a:buSzPts val="2800"/>
              <a:buAutoNum type="arabicPeriod"/>
            </a:pPr>
            <a:r>
              <a:rPr lang="en-US" sz="2800"/>
              <a:t>Broken Access Control </a:t>
            </a:r>
            <a:endParaRPr sz="2800"/>
          </a:p>
          <a:p>
            <a:pPr marL="457200" lvl="0" indent="-406400" algn="l" rtl="0">
              <a:spcBef>
                <a:spcPts val="0"/>
              </a:spcBef>
              <a:spcAft>
                <a:spcPts val="0"/>
              </a:spcAft>
              <a:buSzPts val="2800"/>
              <a:buAutoNum type="arabicPeriod"/>
            </a:pPr>
            <a:r>
              <a:rPr lang="en-US" sz="2800"/>
              <a:t>Security Misconfiguration </a:t>
            </a:r>
            <a:endParaRPr sz="2800"/>
          </a:p>
          <a:p>
            <a:pPr marL="457200" lvl="0" indent="-406400" algn="l" rtl="0">
              <a:spcBef>
                <a:spcPts val="0"/>
              </a:spcBef>
              <a:spcAft>
                <a:spcPts val="0"/>
              </a:spcAft>
              <a:buSzPts val="2800"/>
              <a:buAutoNum type="arabicPeriod"/>
            </a:pPr>
            <a:r>
              <a:rPr lang="en-US" sz="2800"/>
              <a:t>Cross-Site Scripting XSS</a:t>
            </a:r>
            <a:endParaRPr sz="2800"/>
          </a:p>
          <a:p>
            <a:pPr marL="457200" lvl="0" indent="-406400" algn="l" rtl="0">
              <a:spcBef>
                <a:spcPts val="0"/>
              </a:spcBef>
              <a:spcAft>
                <a:spcPts val="0"/>
              </a:spcAft>
              <a:buSzPts val="2800"/>
              <a:buAutoNum type="arabicPeriod"/>
            </a:pPr>
            <a:r>
              <a:rPr lang="en-US" sz="2800"/>
              <a:t>Insecure Deserialization </a:t>
            </a:r>
            <a:endParaRPr sz="2800"/>
          </a:p>
          <a:p>
            <a:pPr marL="457200" lvl="0" indent="-406400" algn="l" rtl="0">
              <a:spcBef>
                <a:spcPts val="0"/>
              </a:spcBef>
              <a:spcAft>
                <a:spcPts val="0"/>
              </a:spcAft>
              <a:buSzPts val="2800"/>
              <a:buAutoNum type="arabicPeriod"/>
            </a:pPr>
            <a:r>
              <a:rPr lang="en-US" sz="2800"/>
              <a:t>Using Components with Known Vulnerabilities</a:t>
            </a:r>
            <a:endParaRPr sz="2800"/>
          </a:p>
          <a:p>
            <a:pPr marL="457200" lvl="0" indent="-406400" algn="l" rtl="0">
              <a:spcBef>
                <a:spcPts val="0"/>
              </a:spcBef>
              <a:spcAft>
                <a:spcPts val="0"/>
              </a:spcAft>
              <a:buSzPts val="2800"/>
              <a:buAutoNum type="arabicPeriod"/>
            </a:pPr>
            <a:r>
              <a:rPr lang="en-US" sz="2800"/>
              <a:t>Insufficient Logging &amp; Monitoring</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157" name="Google Shape;157;p22"/>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56" name="Google Shape;156;p2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OWASP</a:t>
            </a:r>
            <a:endParaRPr dirty="0">
              <a:solidFill>
                <a:schemeClr val="tx1"/>
              </a:solidFill>
              <a:latin typeface="Helvetica Neue"/>
              <a:ea typeface="Helvetica Neue"/>
              <a:cs typeface="Helvetica Neue"/>
              <a:sym typeface="Helvetica Neue"/>
            </a:endParaRPr>
          </a:p>
        </p:txBody>
      </p:sp>
      <p:sp>
        <p:nvSpPr>
          <p:cNvPr id="164" name="Google Shape;164;p23"/>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t>OWASP Top 10 Overview by Rapid7</a:t>
            </a:r>
            <a:endParaRPr sz="2800"/>
          </a:p>
          <a:p>
            <a:pPr marL="0" lvl="0" indent="0" algn="l" rtl="0">
              <a:spcBef>
                <a:spcPts val="360"/>
              </a:spcBef>
              <a:spcAft>
                <a:spcPts val="0"/>
              </a:spcAft>
              <a:buNone/>
            </a:pPr>
            <a:endParaRPr sz="2800"/>
          </a:p>
          <a:p>
            <a:pPr marL="0" lvl="0" indent="0" algn="l" rtl="0">
              <a:spcBef>
                <a:spcPts val="360"/>
              </a:spcBef>
              <a:spcAft>
                <a:spcPts val="0"/>
              </a:spcAft>
              <a:buNone/>
            </a:pPr>
            <a:endParaRPr sz="400"/>
          </a:p>
          <a:p>
            <a:pPr marL="0" lvl="0" indent="0" algn="l" rtl="0">
              <a:spcBef>
                <a:spcPts val="360"/>
              </a:spcBef>
              <a:spcAft>
                <a:spcPts val="0"/>
              </a:spcAft>
              <a:buNone/>
            </a:pPr>
            <a:endParaRPr sz="2800"/>
          </a:p>
          <a:p>
            <a:pPr marL="0" lvl="0" indent="0" algn="l" rtl="0">
              <a:spcBef>
                <a:spcPts val="360"/>
              </a:spcBef>
              <a:spcAft>
                <a:spcPts val="0"/>
              </a:spcAft>
              <a:buNone/>
            </a:pPr>
            <a:endParaRPr sz="2800"/>
          </a:p>
        </p:txBody>
      </p:sp>
      <p:sp>
        <p:nvSpPr>
          <p:cNvPr id="166" name="Google Shape;166;p23"/>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65" name="Google Shape;165;p2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67" name="Google Shape;167;p23" descr="Garrett Gross, Application Security Specialist, walks us through the history of the OWASP Top 10, discusses how the list was assembled, and introduces the most prevalent cyber attacks included in the list.. He also explains in depth how the top attacks occur and what you can do to secure against them." title="Whiteboard Wednesday: An Intro to the OWASP Top 10">
            <a:hlinkClick r:id="rId3"/>
          </p:cNvPr>
          <p:cNvPicPr preferRelativeResize="0"/>
          <p:nvPr/>
        </p:nvPicPr>
        <p:blipFill>
          <a:blip r:embed="rId4">
            <a:alphaModFix/>
          </a:blip>
          <a:stretch>
            <a:fillRect/>
          </a:stretch>
        </p:blipFill>
        <p:spPr>
          <a:xfrm>
            <a:off x="1665175" y="1719663"/>
            <a:ext cx="5813650" cy="4360237"/>
          </a:xfrm>
          <a:prstGeom prst="rect">
            <a:avLst/>
          </a:prstGeom>
          <a:noFill/>
          <a:ln>
            <a:noFill/>
          </a:ln>
        </p:spPr>
      </p:pic>
      <p:sp>
        <p:nvSpPr>
          <p:cNvPr id="168" name="Google Shape;168;p23"/>
          <p:cNvSpPr txBox="1"/>
          <p:nvPr/>
        </p:nvSpPr>
        <p:spPr>
          <a:xfrm>
            <a:off x="3024075" y="6026600"/>
            <a:ext cx="3384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a:solidFill>
                  <a:schemeClr val="hlink"/>
                </a:solidFill>
                <a:hlinkClick r:id="rId5"/>
              </a:rPr>
              <a:t>https://youtu.be/-7B9Ej4BFgw</a:t>
            </a:r>
            <a:r>
              <a:rPr lang="en-US" sz="1700"/>
              <a:t>	</a:t>
            </a:r>
            <a:endParaRPr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23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Module 9 Agenda</vt:lpstr>
      <vt:lpstr> Web Vulnerabilities </vt:lpstr>
      <vt:lpstr>Web Vulnerabilities</vt:lpstr>
      <vt:lpstr>Web Vulnerabilities</vt:lpstr>
      <vt:lpstr> Open Web Application Security Project (OWASP)</vt:lpstr>
      <vt:lpstr>OWASP</vt:lpstr>
      <vt:lpstr>OWASP</vt:lpstr>
      <vt:lpstr>OWASP</vt:lpstr>
      <vt:lpstr> OWASP Top Ten</vt:lpstr>
      <vt:lpstr>OWASP Top Ten</vt:lpstr>
      <vt:lpstr>OWASP Top Ten</vt:lpstr>
      <vt:lpstr>OWASP Top Ten</vt:lpstr>
      <vt:lpstr>OWASP Top Ten</vt:lpstr>
      <vt:lpstr>OWASP Top Ten</vt:lpstr>
      <vt:lpstr>OWASP Top Ten</vt:lpstr>
      <vt:lpstr>OWASP Top Ten</vt:lpstr>
      <vt:lpstr>OWASP Top Ten</vt:lpstr>
      <vt:lpstr>OWASP Top Ten</vt:lpstr>
      <vt:lpstr>OWASP Top Ten</vt:lpstr>
      <vt:lpstr>OWASP Top Ten</vt:lpstr>
      <vt:lpstr>To Do</vt:lpstr>
      <vt:lpstr>End of Module 9!</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Vulnerabilities</dc:title>
  <cp:revision>33</cp:revision>
  <dcterms:modified xsi:type="dcterms:W3CDTF">2022-12-14T14:26:23Z</dcterms:modified>
</cp:coreProperties>
</file>