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7"/>
  </p:notes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Helvetica Neue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F9746D-25F0-48F8-959D-1EA4A3FE2094}" v="57" dt="2022-12-12T21:05:05.110"/>
    <p1510:client id="{69B584ED-C381-402D-AA7F-ACAF1CF831E7}" v="17" dt="2022-12-14T14:21:52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Foster" userId="kAcKbtYv0Yi90QHs5/CqP700p5iu1n6krv3YJzDFQa0=" providerId="None" clId="Web-{69B584ED-C381-402D-AA7F-ACAF1CF831E7}"/>
    <pc:docChg chg="modSld addMainMaster delMainMaster">
      <pc:chgData name="Lindsay Foster" userId="kAcKbtYv0Yi90QHs5/CqP700p5iu1n6krv3YJzDFQa0=" providerId="None" clId="Web-{69B584ED-C381-402D-AA7F-ACAF1CF831E7}" dt="2022-12-14T14:21:52.334" v="16" actId="1076"/>
      <pc:docMkLst>
        <pc:docMk/>
      </pc:docMkLst>
      <pc:sldChg chg="modSp mod modClrScheme chgLayout">
        <pc:chgData name="Lindsay Foster" userId="kAcKbtYv0Yi90QHs5/CqP700p5iu1n6krv3YJzDFQa0=" providerId="None" clId="Web-{69B584ED-C381-402D-AA7F-ACAF1CF831E7}" dt="2022-12-14T14:20:28.254" v="0"/>
        <pc:sldMkLst>
          <pc:docMk/>
          <pc:sldMk cId="0" sldId="257"/>
        </pc:sldMkLst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57"/>
            <ac:spMk id="104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57"/>
            <ac:spMk id="105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57"/>
            <ac:spMk id="106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9B584ED-C381-402D-AA7F-ACAF1CF831E7}" dt="2022-12-14T14:20:28.254" v="0"/>
        <pc:sldMkLst>
          <pc:docMk/>
          <pc:sldMk cId="0" sldId="258"/>
        </pc:sldMkLst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58"/>
            <ac:spMk id="112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58"/>
            <ac:spMk id="113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58"/>
            <ac:spMk id="114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9B584ED-C381-402D-AA7F-ACAF1CF831E7}" dt="2022-12-14T14:20:39.473" v="1" actId="1076"/>
        <pc:sldMkLst>
          <pc:docMk/>
          <pc:sldMk cId="0" sldId="259"/>
        </pc:sldMkLst>
        <pc:spChg chg="mod ord">
          <ac:chgData name="Lindsay Foster" userId="kAcKbtYv0Yi90QHs5/CqP700p5iu1n6krv3YJzDFQa0=" providerId="None" clId="Web-{69B584ED-C381-402D-AA7F-ACAF1CF831E7}" dt="2022-12-14T14:20:39.473" v="1" actId="1076"/>
          <ac:spMkLst>
            <pc:docMk/>
            <pc:sldMk cId="0" sldId="259"/>
            <ac:spMk id="120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59"/>
            <ac:spMk id="121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59"/>
            <ac:spMk id="122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59"/>
            <ac:spMk id="123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9B584ED-C381-402D-AA7F-ACAF1CF831E7}" dt="2022-12-14T14:20:43.317" v="2" actId="1076"/>
        <pc:sldMkLst>
          <pc:docMk/>
          <pc:sldMk cId="0" sldId="260"/>
        </pc:sldMkLst>
        <pc:spChg chg="mod ord">
          <ac:chgData name="Lindsay Foster" userId="kAcKbtYv0Yi90QHs5/CqP700p5iu1n6krv3YJzDFQa0=" providerId="None" clId="Web-{69B584ED-C381-402D-AA7F-ACAF1CF831E7}" dt="2022-12-14T14:20:43.317" v="2" actId="1076"/>
          <ac:spMkLst>
            <pc:docMk/>
            <pc:sldMk cId="0" sldId="260"/>
            <ac:spMk id="129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0"/>
            <ac:spMk id="130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0"/>
            <ac:spMk id="131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0"/>
            <ac:spMk id="132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9B584ED-C381-402D-AA7F-ACAF1CF831E7}" dt="2022-12-14T14:20:48.239" v="3" actId="1076"/>
        <pc:sldMkLst>
          <pc:docMk/>
          <pc:sldMk cId="0" sldId="261"/>
        </pc:sldMkLst>
        <pc:spChg chg="mod ord">
          <ac:chgData name="Lindsay Foster" userId="kAcKbtYv0Yi90QHs5/CqP700p5iu1n6krv3YJzDFQa0=" providerId="None" clId="Web-{69B584ED-C381-402D-AA7F-ACAF1CF831E7}" dt="2022-12-14T14:20:48.239" v="3" actId="1076"/>
          <ac:spMkLst>
            <pc:docMk/>
            <pc:sldMk cId="0" sldId="261"/>
            <ac:spMk id="138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1"/>
            <ac:spMk id="139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1"/>
            <ac:spMk id="140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1"/>
            <ac:spMk id="141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9B584ED-C381-402D-AA7F-ACAF1CF831E7}" dt="2022-12-14T14:20:52.552" v="4" actId="1076"/>
        <pc:sldMkLst>
          <pc:docMk/>
          <pc:sldMk cId="0" sldId="262"/>
        </pc:sldMkLst>
        <pc:spChg chg="mod ord">
          <ac:chgData name="Lindsay Foster" userId="kAcKbtYv0Yi90QHs5/CqP700p5iu1n6krv3YJzDFQa0=" providerId="None" clId="Web-{69B584ED-C381-402D-AA7F-ACAF1CF831E7}" dt="2022-12-14T14:20:52.552" v="4" actId="1076"/>
          <ac:spMkLst>
            <pc:docMk/>
            <pc:sldMk cId="0" sldId="262"/>
            <ac:spMk id="147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2"/>
            <ac:spMk id="148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2"/>
            <ac:spMk id="149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2"/>
            <ac:spMk id="150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9B584ED-C381-402D-AA7F-ACAF1CF831E7}" dt="2022-12-14T14:20:56.489" v="5" actId="1076"/>
        <pc:sldMkLst>
          <pc:docMk/>
          <pc:sldMk cId="0" sldId="263"/>
        </pc:sldMkLst>
        <pc:spChg chg="mod ord">
          <ac:chgData name="Lindsay Foster" userId="kAcKbtYv0Yi90QHs5/CqP700p5iu1n6krv3YJzDFQa0=" providerId="None" clId="Web-{69B584ED-C381-402D-AA7F-ACAF1CF831E7}" dt="2022-12-14T14:20:56.489" v="5" actId="1076"/>
          <ac:spMkLst>
            <pc:docMk/>
            <pc:sldMk cId="0" sldId="263"/>
            <ac:spMk id="156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3"/>
            <ac:spMk id="157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3"/>
            <ac:spMk id="158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3"/>
            <ac:spMk id="159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9B584ED-C381-402D-AA7F-ACAF1CF831E7}" dt="2022-12-14T14:21:02.692" v="7" actId="1076"/>
        <pc:sldMkLst>
          <pc:docMk/>
          <pc:sldMk cId="0" sldId="264"/>
        </pc:sldMkLst>
        <pc:spChg chg="mod ord">
          <ac:chgData name="Lindsay Foster" userId="kAcKbtYv0Yi90QHs5/CqP700p5iu1n6krv3YJzDFQa0=" providerId="None" clId="Web-{69B584ED-C381-402D-AA7F-ACAF1CF831E7}" dt="2022-12-14T14:21:02.692" v="7" actId="1076"/>
          <ac:spMkLst>
            <pc:docMk/>
            <pc:sldMk cId="0" sldId="264"/>
            <ac:spMk id="165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4"/>
            <ac:spMk id="166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4"/>
            <ac:spMk id="167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4"/>
            <ac:spMk id="168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9B584ED-C381-402D-AA7F-ACAF1CF831E7}" dt="2022-12-14T14:21:07.239" v="8" actId="1076"/>
        <pc:sldMkLst>
          <pc:docMk/>
          <pc:sldMk cId="0" sldId="265"/>
        </pc:sldMkLst>
        <pc:spChg chg="mod ord">
          <ac:chgData name="Lindsay Foster" userId="kAcKbtYv0Yi90QHs5/CqP700p5iu1n6krv3YJzDFQa0=" providerId="None" clId="Web-{69B584ED-C381-402D-AA7F-ACAF1CF831E7}" dt="2022-12-14T14:21:07.239" v="8" actId="1076"/>
          <ac:spMkLst>
            <pc:docMk/>
            <pc:sldMk cId="0" sldId="265"/>
            <ac:spMk id="175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5"/>
            <ac:spMk id="176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5"/>
            <ac:spMk id="177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5"/>
            <ac:spMk id="178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9B584ED-C381-402D-AA7F-ACAF1CF831E7}" dt="2022-12-14T14:21:12.849" v="9" actId="1076"/>
        <pc:sldMkLst>
          <pc:docMk/>
          <pc:sldMk cId="0" sldId="266"/>
        </pc:sldMkLst>
        <pc:spChg chg="mod ord">
          <ac:chgData name="Lindsay Foster" userId="kAcKbtYv0Yi90QHs5/CqP700p5iu1n6krv3YJzDFQa0=" providerId="None" clId="Web-{69B584ED-C381-402D-AA7F-ACAF1CF831E7}" dt="2022-12-14T14:21:12.849" v="9" actId="1076"/>
          <ac:spMkLst>
            <pc:docMk/>
            <pc:sldMk cId="0" sldId="266"/>
            <ac:spMk id="184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6"/>
            <ac:spMk id="185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6"/>
            <ac:spMk id="186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6"/>
            <ac:spMk id="187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9B584ED-C381-402D-AA7F-ACAF1CF831E7}" dt="2022-12-14T14:20:28.254" v="0"/>
        <pc:sldMkLst>
          <pc:docMk/>
          <pc:sldMk cId="0" sldId="267"/>
        </pc:sldMkLst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7"/>
            <ac:spMk id="193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7"/>
            <ac:spMk id="194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7"/>
            <ac:spMk id="195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9B584ED-C381-402D-AA7F-ACAF1CF831E7}" dt="2022-12-14T14:20:28.254" v="0"/>
        <pc:sldMkLst>
          <pc:docMk/>
          <pc:sldMk cId="0" sldId="268"/>
        </pc:sldMkLst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8"/>
            <ac:spMk id="200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8"/>
            <ac:spMk id="201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8"/>
            <ac:spMk id="202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9B584ED-C381-402D-AA7F-ACAF1CF831E7}" dt="2022-12-14T14:21:18.255" v="10" actId="1076"/>
        <pc:sldMkLst>
          <pc:docMk/>
          <pc:sldMk cId="0" sldId="269"/>
        </pc:sldMkLst>
        <pc:spChg chg="mod ord">
          <ac:chgData name="Lindsay Foster" userId="kAcKbtYv0Yi90QHs5/CqP700p5iu1n6krv3YJzDFQa0=" providerId="None" clId="Web-{69B584ED-C381-402D-AA7F-ACAF1CF831E7}" dt="2022-12-14T14:21:18.255" v="10" actId="1076"/>
          <ac:spMkLst>
            <pc:docMk/>
            <pc:sldMk cId="0" sldId="269"/>
            <ac:spMk id="208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9"/>
            <ac:spMk id="209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9"/>
            <ac:spMk id="210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69"/>
            <ac:spMk id="211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9B584ED-C381-402D-AA7F-ACAF1CF831E7}" dt="2022-12-14T14:21:24.334" v="11" actId="1076"/>
        <pc:sldMkLst>
          <pc:docMk/>
          <pc:sldMk cId="0" sldId="270"/>
        </pc:sldMkLst>
        <pc:spChg chg="mod ord">
          <ac:chgData name="Lindsay Foster" userId="kAcKbtYv0Yi90QHs5/CqP700p5iu1n6krv3YJzDFQa0=" providerId="None" clId="Web-{69B584ED-C381-402D-AA7F-ACAF1CF831E7}" dt="2022-12-14T14:21:24.334" v="11" actId="1076"/>
          <ac:spMkLst>
            <pc:docMk/>
            <pc:sldMk cId="0" sldId="270"/>
            <ac:spMk id="217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0"/>
            <ac:spMk id="218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0"/>
            <ac:spMk id="219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0"/>
            <ac:spMk id="220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9B584ED-C381-402D-AA7F-ACAF1CF831E7}" dt="2022-12-14T14:21:28.881" v="12" actId="1076"/>
        <pc:sldMkLst>
          <pc:docMk/>
          <pc:sldMk cId="0" sldId="271"/>
        </pc:sldMkLst>
        <pc:spChg chg="mod ord">
          <ac:chgData name="Lindsay Foster" userId="kAcKbtYv0Yi90QHs5/CqP700p5iu1n6krv3YJzDFQa0=" providerId="None" clId="Web-{69B584ED-C381-402D-AA7F-ACAF1CF831E7}" dt="2022-12-14T14:21:28.881" v="12" actId="1076"/>
          <ac:spMkLst>
            <pc:docMk/>
            <pc:sldMk cId="0" sldId="271"/>
            <ac:spMk id="226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1"/>
            <ac:spMk id="227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1"/>
            <ac:spMk id="228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1"/>
            <ac:spMk id="229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9B584ED-C381-402D-AA7F-ACAF1CF831E7}" dt="2022-12-14T14:21:34.037" v="13" actId="1076"/>
        <pc:sldMkLst>
          <pc:docMk/>
          <pc:sldMk cId="0" sldId="272"/>
        </pc:sldMkLst>
        <pc:spChg chg="mod ord">
          <ac:chgData name="Lindsay Foster" userId="kAcKbtYv0Yi90QHs5/CqP700p5iu1n6krv3YJzDFQa0=" providerId="None" clId="Web-{69B584ED-C381-402D-AA7F-ACAF1CF831E7}" dt="2022-12-14T14:21:34.037" v="13" actId="1076"/>
          <ac:spMkLst>
            <pc:docMk/>
            <pc:sldMk cId="0" sldId="272"/>
            <ac:spMk id="235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2"/>
            <ac:spMk id="236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2"/>
            <ac:spMk id="237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2"/>
            <ac:spMk id="238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9B584ED-C381-402D-AA7F-ACAF1CF831E7}" dt="2022-12-14T14:20:28.254" v="0"/>
        <pc:sldMkLst>
          <pc:docMk/>
          <pc:sldMk cId="0" sldId="273"/>
        </pc:sldMkLst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3"/>
            <ac:spMk id="243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3"/>
            <ac:spMk id="244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3"/>
            <ac:spMk id="245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9B584ED-C381-402D-AA7F-ACAF1CF831E7}" dt="2022-12-14T14:21:39.412" v="14" actId="1076"/>
        <pc:sldMkLst>
          <pc:docMk/>
          <pc:sldMk cId="0" sldId="274"/>
        </pc:sldMkLst>
        <pc:spChg chg="mod ord">
          <ac:chgData name="Lindsay Foster" userId="kAcKbtYv0Yi90QHs5/CqP700p5iu1n6krv3YJzDFQa0=" providerId="None" clId="Web-{69B584ED-C381-402D-AA7F-ACAF1CF831E7}" dt="2022-12-14T14:21:39.412" v="14" actId="1076"/>
          <ac:spMkLst>
            <pc:docMk/>
            <pc:sldMk cId="0" sldId="274"/>
            <ac:spMk id="251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4"/>
            <ac:spMk id="252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4"/>
            <ac:spMk id="253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4"/>
            <ac:spMk id="254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9B584ED-C381-402D-AA7F-ACAF1CF831E7}" dt="2022-12-14T14:21:43.959" v="15" actId="1076"/>
        <pc:sldMkLst>
          <pc:docMk/>
          <pc:sldMk cId="0" sldId="275"/>
        </pc:sldMkLst>
        <pc:spChg chg="mod ord">
          <ac:chgData name="Lindsay Foster" userId="kAcKbtYv0Yi90QHs5/CqP700p5iu1n6krv3YJzDFQa0=" providerId="None" clId="Web-{69B584ED-C381-402D-AA7F-ACAF1CF831E7}" dt="2022-12-14T14:21:43.959" v="15" actId="1076"/>
          <ac:spMkLst>
            <pc:docMk/>
            <pc:sldMk cId="0" sldId="275"/>
            <ac:spMk id="262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5"/>
            <ac:spMk id="263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5"/>
            <ac:spMk id="264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5"/>
            <ac:spMk id="265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9B584ED-C381-402D-AA7F-ACAF1CF831E7}" dt="2022-12-14T14:20:28.254" v="0"/>
        <pc:sldMkLst>
          <pc:docMk/>
          <pc:sldMk cId="0" sldId="276"/>
        </pc:sldMkLst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6"/>
            <ac:spMk id="270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6"/>
            <ac:spMk id="271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6"/>
            <ac:spMk id="272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9B584ED-C381-402D-AA7F-ACAF1CF831E7}" dt="2022-12-14T14:21:52.334" v="16" actId="1076"/>
        <pc:sldMkLst>
          <pc:docMk/>
          <pc:sldMk cId="0" sldId="277"/>
        </pc:sldMkLst>
        <pc:spChg chg="mod ord">
          <ac:chgData name="Lindsay Foster" userId="kAcKbtYv0Yi90QHs5/CqP700p5iu1n6krv3YJzDFQa0=" providerId="None" clId="Web-{69B584ED-C381-402D-AA7F-ACAF1CF831E7}" dt="2022-12-14T14:21:52.334" v="16" actId="1076"/>
          <ac:spMkLst>
            <pc:docMk/>
            <pc:sldMk cId="0" sldId="277"/>
            <ac:spMk id="278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7"/>
            <ac:spMk id="279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7"/>
            <ac:spMk id="280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7"/>
            <ac:spMk id="281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9B584ED-C381-402D-AA7F-ACAF1CF831E7}" dt="2022-12-14T14:20:28.254" v="0"/>
        <pc:sldMkLst>
          <pc:docMk/>
          <pc:sldMk cId="0" sldId="278"/>
        </pc:sldMkLst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8"/>
            <ac:spMk id="287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8"/>
            <ac:spMk id="288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8"/>
            <ac:spMk id="289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9B584ED-C381-402D-AA7F-ACAF1CF831E7}" dt="2022-12-14T14:20:28.254" v="0"/>
        <pc:sldMkLst>
          <pc:docMk/>
          <pc:sldMk cId="0" sldId="279"/>
        </pc:sldMkLst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9"/>
            <ac:spMk id="296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9"/>
            <ac:spMk id="297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79"/>
            <ac:spMk id="298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9B584ED-C381-402D-AA7F-ACAF1CF831E7}" dt="2022-12-14T14:20:28.254" v="0"/>
        <pc:sldMkLst>
          <pc:docMk/>
          <pc:sldMk cId="0" sldId="280"/>
        </pc:sldMkLst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80"/>
            <ac:spMk id="305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80"/>
            <ac:spMk id="306" creationId="{00000000-0000-0000-0000-000000000000}"/>
          </ac:spMkLst>
        </pc:spChg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0" sldId="280"/>
            <ac:spMk id="307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69B584ED-C381-402D-AA7F-ACAF1CF831E7}" dt="2022-12-14T14:20:28.254" v="0"/>
        <pc:sldMkLst>
          <pc:docMk/>
          <pc:sldMk cId="763077436" sldId="281"/>
        </pc:sldMkLst>
        <pc:spChg chg="mod ord">
          <ac:chgData name="Lindsay Foster" userId="kAcKbtYv0Yi90QHs5/CqP700p5iu1n6krv3YJzDFQa0=" providerId="None" clId="Web-{69B584ED-C381-402D-AA7F-ACAF1CF831E7}" dt="2022-12-14T14:20:28.254" v="0"/>
          <ac:spMkLst>
            <pc:docMk/>
            <pc:sldMk cId="763077436" sldId="281"/>
            <ac:spMk id="4" creationId="{6417F56A-DBC3-BCA8-52AB-F5A50192B0F4}"/>
          </ac:spMkLst>
        </pc:spChg>
      </pc:sldChg>
      <pc:sldMasterChg chg="del delSldLayout">
        <pc:chgData name="Lindsay Foster" userId="kAcKbtYv0Yi90QHs5/CqP700p5iu1n6krv3YJzDFQa0=" providerId="None" clId="Web-{69B584ED-C381-402D-AA7F-ACAF1CF831E7}" dt="2022-12-14T14:20:28.254" v="0"/>
        <pc:sldMasterMkLst>
          <pc:docMk/>
          <pc:sldMasterMk cId="0" sldId="2147483661"/>
        </pc:sldMasterMkLst>
        <pc:sldLayoutChg chg="del">
          <pc:chgData name="Lindsay Foster" userId="kAcKbtYv0Yi90QHs5/CqP700p5iu1n6krv3YJzDFQa0=" providerId="None" clId="Web-{69B584ED-C381-402D-AA7F-ACAF1CF831E7}" dt="2022-12-14T14:20:28.254" v="0"/>
          <pc:sldLayoutMkLst>
            <pc:docMk/>
            <pc:sldMasterMk cId="0" sldId="2147483661"/>
            <pc:sldLayoutMk cId="0" sldId="2147483648"/>
          </pc:sldLayoutMkLst>
        </pc:sldLayoutChg>
        <pc:sldLayoutChg chg="del">
          <pc:chgData name="Lindsay Foster" userId="kAcKbtYv0Yi90QHs5/CqP700p5iu1n6krv3YJzDFQa0=" providerId="None" clId="Web-{69B584ED-C381-402D-AA7F-ACAF1CF831E7}" dt="2022-12-14T14:20:28.254" v="0"/>
          <pc:sldLayoutMkLst>
            <pc:docMk/>
            <pc:sldMasterMk cId="0" sldId="2147483661"/>
            <pc:sldLayoutMk cId="0" sldId="2147483649"/>
          </pc:sldLayoutMkLst>
        </pc:sldLayoutChg>
        <pc:sldLayoutChg chg="del">
          <pc:chgData name="Lindsay Foster" userId="kAcKbtYv0Yi90QHs5/CqP700p5iu1n6krv3YJzDFQa0=" providerId="None" clId="Web-{69B584ED-C381-402D-AA7F-ACAF1CF831E7}" dt="2022-12-14T14:20:28.254" v="0"/>
          <pc:sldLayoutMkLst>
            <pc:docMk/>
            <pc:sldMasterMk cId="0" sldId="2147483661"/>
            <pc:sldLayoutMk cId="0" sldId="2147483650"/>
          </pc:sldLayoutMkLst>
        </pc:sldLayoutChg>
        <pc:sldLayoutChg chg="del">
          <pc:chgData name="Lindsay Foster" userId="kAcKbtYv0Yi90QHs5/CqP700p5iu1n6krv3YJzDFQa0=" providerId="None" clId="Web-{69B584ED-C381-402D-AA7F-ACAF1CF831E7}" dt="2022-12-14T14:20:28.254" v="0"/>
          <pc:sldLayoutMkLst>
            <pc:docMk/>
            <pc:sldMasterMk cId="0" sldId="2147483661"/>
            <pc:sldLayoutMk cId="0" sldId="2147483651"/>
          </pc:sldLayoutMkLst>
        </pc:sldLayoutChg>
        <pc:sldLayoutChg chg="del">
          <pc:chgData name="Lindsay Foster" userId="kAcKbtYv0Yi90QHs5/CqP700p5iu1n6krv3YJzDFQa0=" providerId="None" clId="Web-{69B584ED-C381-402D-AA7F-ACAF1CF831E7}" dt="2022-12-14T14:20:28.254" v="0"/>
          <pc:sldLayoutMkLst>
            <pc:docMk/>
            <pc:sldMasterMk cId="0" sldId="2147483661"/>
            <pc:sldLayoutMk cId="0" sldId="2147483652"/>
          </pc:sldLayoutMkLst>
        </pc:sldLayoutChg>
        <pc:sldLayoutChg chg="del">
          <pc:chgData name="Lindsay Foster" userId="kAcKbtYv0Yi90QHs5/CqP700p5iu1n6krv3YJzDFQa0=" providerId="None" clId="Web-{69B584ED-C381-402D-AA7F-ACAF1CF831E7}" dt="2022-12-14T14:20:28.254" v="0"/>
          <pc:sldLayoutMkLst>
            <pc:docMk/>
            <pc:sldMasterMk cId="0" sldId="2147483661"/>
            <pc:sldLayoutMk cId="0" sldId="2147483653"/>
          </pc:sldLayoutMkLst>
        </pc:sldLayoutChg>
        <pc:sldLayoutChg chg="del">
          <pc:chgData name="Lindsay Foster" userId="kAcKbtYv0Yi90QHs5/CqP700p5iu1n6krv3YJzDFQa0=" providerId="None" clId="Web-{69B584ED-C381-402D-AA7F-ACAF1CF831E7}" dt="2022-12-14T14:20:28.254" v="0"/>
          <pc:sldLayoutMkLst>
            <pc:docMk/>
            <pc:sldMasterMk cId="0" sldId="2147483661"/>
            <pc:sldLayoutMk cId="0" sldId="2147483654"/>
          </pc:sldLayoutMkLst>
        </pc:sldLayoutChg>
        <pc:sldLayoutChg chg="del">
          <pc:chgData name="Lindsay Foster" userId="kAcKbtYv0Yi90QHs5/CqP700p5iu1n6krv3YJzDFQa0=" providerId="None" clId="Web-{69B584ED-C381-402D-AA7F-ACAF1CF831E7}" dt="2022-12-14T14:20:28.254" v="0"/>
          <pc:sldLayoutMkLst>
            <pc:docMk/>
            <pc:sldMasterMk cId="0" sldId="2147483661"/>
            <pc:sldLayoutMk cId="0" sldId="2147483655"/>
          </pc:sldLayoutMkLst>
        </pc:sldLayoutChg>
        <pc:sldLayoutChg chg="del">
          <pc:chgData name="Lindsay Foster" userId="kAcKbtYv0Yi90QHs5/CqP700p5iu1n6krv3YJzDFQa0=" providerId="None" clId="Web-{69B584ED-C381-402D-AA7F-ACAF1CF831E7}" dt="2022-12-14T14:20:28.254" v="0"/>
          <pc:sldLayoutMkLst>
            <pc:docMk/>
            <pc:sldMasterMk cId="0" sldId="2147483661"/>
            <pc:sldLayoutMk cId="0" sldId="2147483656"/>
          </pc:sldLayoutMkLst>
        </pc:sldLayoutChg>
        <pc:sldLayoutChg chg="del">
          <pc:chgData name="Lindsay Foster" userId="kAcKbtYv0Yi90QHs5/CqP700p5iu1n6krv3YJzDFQa0=" providerId="None" clId="Web-{69B584ED-C381-402D-AA7F-ACAF1CF831E7}" dt="2022-12-14T14:20:28.254" v="0"/>
          <pc:sldLayoutMkLst>
            <pc:docMk/>
            <pc:sldMasterMk cId="0" sldId="2147483661"/>
            <pc:sldLayoutMk cId="0" sldId="2147483657"/>
          </pc:sldLayoutMkLst>
        </pc:sldLayoutChg>
        <pc:sldLayoutChg chg="del">
          <pc:chgData name="Lindsay Foster" userId="kAcKbtYv0Yi90QHs5/CqP700p5iu1n6krv3YJzDFQa0=" providerId="None" clId="Web-{69B584ED-C381-402D-AA7F-ACAF1CF831E7}" dt="2022-12-14T14:20:28.254" v="0"/>
          <pc:sldLayoutMkLst>
            <pc:docMk/>
            <pc:sldMasterMk cId="0" sldId="2147483661"/>
            <pc:sldLayoutMk cId="0" sldId="2147483658"/>
          </pc:sldLayoutMkLst>
        </pc:sldLayoutChg>
        <pc:sldLayoutChg chg="del">
          <pc:chgData name="Lindsay Foster" userId="kAcKbtYv0Yi90QHs5/CqP700p5iu1n6krv3YJzDFQa0=" providerId="None" clId="Web-{69B584ED-C381-402D-AA7F-ACAF1CF831E7}" dt="2022-12-14T14:20:28.254" v="0"/>
          <pc:sldLayoutMkLst>
            <pc:docMk/>
            <pc:sldMasterMk cId="0" sldId="2147483661"/>
            <pc:sldLayoutMk cId="0" sldId="2147483659"/>
          </pc:sldLayoutMkLst>
        </pc:sldLayoutChg>
        <pc:sldLayoutChg chg="del">
          <pc:chgData name="Lindsay Foster" userId="kAcKbtYv0Yi90QHs5/CqP700p5iu1n6krv3YJzDFQa0=" providerId="None" clId="Web-{69B584ED-C381-402D-AA7F-ACAF1CF831E7}" dt="2022-12-14T14:20:28.254" v="0"/>
          <pc:sldLayoutMkLst>
            <pc:docMk/>
            <pc:sldMasterMk cId="0" sldId="2147483661"/>
            <pc:sldLayoutMk cId="0" sldId="2147483660"/>
          </pc:sldLayoutMkLst>
        </pc:sldLayoutChg>
      </pc:sldMasterChg>
      <pc:sldMasterChg chg="add addSldLayout modSldLayout">
        <pc:chgData name="Lindsay Foster" userId="kAcKbtYv0Yi90QHs5/CqP700p5iu1n6krv3YJzDFQa0=" providerId="None" clId="Web-{69B584ED-C381-402D-AA7F-ACAF1CF831E7}" dt="2022-12-14T14:20:28.254" v="0"/>
        <pc:sldMasterMkLst>
          <pc:docMk/>
          <pc:sldMasterMk cId="3058033257" sldId="2147483662"/>
        </pc:sldMasterMkLst>
        <pc:sldLayoutChg chg="add mod replId">
          <pc:chgData name="Lindsay Foster" userId="kAcKbtYv0Yi90QHs5/CqP700p5iu1n6krv3YJzDFQa0=" providerId="None" clId="Web-{69B584ED-C381-402D-AA7F-ACAF1CF831E7}" dt="2022-12-14T14:20:28.254" v="0"/>
          <pc:sldLayoutMkLst>
            <pc:docMk/>
            <pc:sldMasterMk cId="3058033257" sldId="2147483662"/>
            <pc:sldLayoutMk cId="4199382262" sldId="2147483663"/>
          </pc:sldLayoutMkLst>
        </pc:sldLayoutChg>
        <pc:sldLayoutChg chg="add mod replId">
          <pc:chgData name="Lindsay Foster" userId="kAcKbtYv0Yi90QHs5/CqP700p5iu1n6krv3YJzDFQa0=" providerId="None" clId="Web-{69B584ED-C381-402D-AA7F-ACAF1CF831E7}" dt="2022-12-14T14:20:28.254" v="0"/>
          <pc:sldLayoutMkLst>
            <pc:docMk/>
            <pc:sldMasterMk cId="3058033257" sldId="2147483662"/>
            <pc:sldLayoutMk cId="1740145887" sldId="2147483664"/>
          </pc:sldLayoutMkLst>
        </pc:sldLayoutChg>
        <pc:sldLayoutChg chg="add mod replId">
          <pc:chgData name="Lindsay Foster" userId="kAcKbtYv0Yi90QHs5/CqP700p5iu1n6krv3YJzDFQa0=" providerId="None" clId="Web-{69B584ED-C381-402D-AA7F-ACAF1CF831E7}" dt="2022-12-14T14:20:28.254" v="0"/>
          <pc:sldLayoutMkLst>
            <pc:docMk/>
            <pc:sldMasterMk cId="3058033257" sldId="2147483662"/>
            <pc:sldLayoutMk cId="1098507174" sldId="2147483665"/>
          </pc:sldLayoutMkLst>
        </pc:sldLayoutChg>
        <pc:sldLayoutChg chg="add mod replId">
          <pc:chgData name="Lindsay Foster" userId="kAcKbtYv0Yi90QHs5/CqP700p5iu1n6krv3YJzDFQa0=" providerId="None" clId="Web-{69B584ED-C381-402D-AA7F-ACAF1CF831E7}" dt="2022-12-14T14:20:28.254" v="0"/>
          <pc:sldLayoutMkLst>
            <pc:docMk/>
            <pc:sldMasterMk cId="3058033257" sldId="2147483662"/>
            <pc:sldLayoutMk cId="2737327279" sldId="2147483666"/>
          </pc:sldLayoutMkLst>
        </pc:sldLayoutChg>
        <pc:sldLayoutChg chg="add mod replId">
          <pc:chgData name="Lindsay Foster" userId="kAcKbtYv0Yi90QHs5/CqP700p5iu1n6krv3YJzDFQa0=" providerId="None" clId="Web-{69B584ED-C381-402D-AA7F-ACAF1CF831E7}" dt="2022-12-14T14:20:28.254" v="0"/>
          <pc:sldLayoutMkLst>
            <pc:docMk/>
            <pc:sldMasterMk cId="3058033257" sldId="2147483662"/>
            <pc:sldLayoutMk cId="3358257255" sldId="2147483667"/>
          </pc:sldLayoutMkLst>
        </pc:sldLayoutChg>
        <pc:sldLayoutChg chg="add mod replId">
          <pc:chgData name="Lindsay Foster" userId="kAcKbtYv0Yi90QHs5/CqP700p5iu1n6krv3YJzDFQa0=" providerId="None" clId="Web-{69B584ED-C381-402D-AA7F-ACAF1CF831E7}" dt="2022-12-14T14:20:28.254" v="0"/>
          <pc:sldLayoutMkLst>
            <pc:docMk/>
            <pc:sldMasterMk cId="3058033257" sldId="2147483662"/>
            <pc:sldLayoutMk cId="40669934" sldId="2147483668"/>
          </pc:sldLayoutMkLst>
        </pc:sldLayoutChg>
        <pc:sldLayoutChg chg="add mod replId">
          <pc:chgData name="Lindsay Foster" userId="kAcKbtYv0Yi90QHs5/CqP700p5iu1n6krv3YJzDFQa0=" providerId="None" clId="Web-{69B584ED-C381-402D-AA7F-ACAF1CF831E7}" dt="2022-12-14T14:20:28.254" v="0"/>
          <pc:sldLayoutMkLst>
            <pc:docMk/>
            <pc:sldMasterMk cId="3058033257" sldId="2147483662"/>
            <pc:sldLayoutMk cId="3401420534" sldId="2147483669"/>
          </pc:sldLayoutMkLst>
        </pc:sldLayoutChg>
        <pc:sldLayoutChg chg="add mod replId">
          <pc:chgData name="Lindsay Foster" userId="kAcKbtYv0Yi90QHs5/CqP700p5iu1n6krv3YJzDFQa0=" providerId="None" clId="Web-{69B584ED-C381-402D-AA7F-ACAF1CF831E7}" dt="2022-12-14T14:20:28.254" v="0"/>
          <pc:sldLayoutMkLst>
            <pc:docMk/>
            <pc:sldMasterMk cId="3058033257" sldId="2147483662"/>
            <pc:sldLayoutMk cId="3251321213" sldId="2147483670"/>
          </pc:sldLayoutMkLst>
        </pc:sldLayoutChg>
        <pc:sldLayoutChg chg="add mod replId">
          <pc:chgData name="Lindsay Foster" userId="kAcKbtYv0Yi90QHs5/CqP700p5iu1n6krv3YJzDFQa0=" providerId="None" clId="Web-{69B584ED-C381-402D-AA7F-ACAF1CF831E7}" dt="2022-12-14T14:20:28.254" v="0"/>
          <pc:sldLayoutMkLst>
            <pc:docMk/>
            <pc:sldMasterMk cId="3058033257" sldId="2147483662"/>
            <pc:sldLayoutMk cId="199485852" sldId="2147483671"/>
          </pc:sldLayoutMkLst>
        </pc:sldLayoutChg>
        <pc:sldLayoutChg chg="add mod replId">
          <pc:chgData name="Lindsay Foster" userId="kAcKbtYv0Yi90QHs5/CqP700p5iu1n6krv3YJzDFQa0=" providerId="None" clId="Web-{69B584ED-C381-402D-AA7F-ACAF1CF831E7}" dt="2022-12-14T14:20:28.254" v="0"/>
          <pc:sldLayoutMkLst>
            <pc:docMk/>
            <pc:sldMasterMk cId="3058033257" sldId="2147483662"/>
            <pc:sldLayoutMk cId="3768551626" sldId="2147483672"/>
          </pc:sldLayoutMkLst>
        </pc:sldLayoutChg>
        <pc:sldLayoutChg chg="add mod replId">
          <pc:chgData name="Lindsay Foster" userId="kAcKbtYv0Yi90QHs5/CqP700p5iu1n6krv3YJzDFQa0=" providerId="None" clId="Web-{69B584ED-C381-402D-AA7F-ACAF1CF831E7}" dt="2022-12-14T14:20:28.254" v="0"/>
          <pc:sldLayoutMkLst>
            <pc:docMk/>
            <pc:sldMasterMk cId="3058033257" sldId="2147483662"/>
            <pc:sldLayoutMk cId="3256263295" sldId="2147483673"/>
          </pc:sldLayoutMkLst>
        </pc:sldLayoutChg>
      </pc:sldMasterChg>
    </pc:docChg>
  </pc:docChgLst>
  <pc:docChgLst>
    <pc:chgData name="Lindsay Foster" clId="Web-{58F9746D-25F0-48F8-959D-1EA4A3FE2094}"/>
    <pc:docChg chg="addSld delSld modSld">
      <pc:chgData name="Lindsay Foster" userId="" providerId="" clId="Web-{58F9746D-25F0-48F8-959D-1EA4A3FE2094}" dt="2022-12-12T21:05:05.110" v="56" actId="20577"/>
      <pc:docMkLst>
        <pc:docMk/>
      </pc:docMkLst>
      <pc:sldChg chg="del">
        <pc:chgData name="Lindsay Foster" userId="" providerId="" clId="Web-{58F9746D-25F0-48F8-959D-1EA4A3FE2094}" dt="2022-12-12T21:02:46.948" v="10"/>
        <pc:sldMkLst>
          <pc:docMk/>
          <pc:sldMk cId="0" sldId="256"/>
        </pc:sldMkLst>
      </pc:sldChg>
      <pc:sldChg chg="modSp">
        <pc:chgData name="Lindsay Foster" userId="" providerId="" clId="Web-{58F9746D-25F0-48F8-959D-1EA4A3FE2094}" dt="2022-12-12T21:03:11.481" v="18" actId="20577"/>
        <pc:sldMkLst>
          <pc:docMk/>
          <pc:sldMk cId="0" sldId="257"/>
        </pc:sldMkLst>
        <pc:spChg chg="mod">
          <ac:chgData name="Lindsay Foster" userId="" providerId="" clId="Web-{58F9746D-25F0-48F8-959D-1EA4A3FE2094}" dt="2022-12-12T21:03:11.481" v="18" actId="20577"/>
          <ac:spMkLst>
            <pc:docMk/>
            <pc:sldMk cId="0" sldId="257"/>
            <ac:spMk id="104" creationId="{00000000-0000-0000-0000-000000000000}"/>
          </ac:spMkLst>
        </pc:spChg>
      </pc:sldChg>
      <pc:sldChg chg="modSp">
        <pc:chgData name="Lindsay Foster" userId="" providerId="" clId="Web-{58F9746D-25F0-48F8-959D-1EA4A3FE2094}" dt="2022-12-12T21:03:14.809" v="19" actId="20577"/>
        <pc:sldMkLst>
          <pc:docMk/>
          <pc:sldMk cId="0" sldId="258"/>
        </pc:sldMkLst>
        <pc:spChg chg="mod">
          <ac:chgData name="Lindsay Foster" userId="" providerId="" clId="Web-{58F9746D-25F0-48F8-959D-1EA4A3FE2094}" dt="2022-12-12T21:03:14.809" v="19" actId="20577"/>
          <ac:spMkLst>
            <pc:docMk/>
            <pc:sldMk cId="0" sldId="258"/>
            <ac:spMk id="112" creationId="{00000000-0000-0000-0000-000000000000}"/>
          </ac:spMkLst>
        </pc:spChg>
      </pc:sldChg>
      <pc:sldChg chg="modSp">
        <pc:chgData name="Lindsay Foster" userId="" providerId="" clId="Web-{58F9746D-25F0-48F8-959D-1EA4A3FE2094}" dt="2022-12-12T21:03:20.559" v="20" actId="20577"/>
        <pc:sldMkLst>
          <pc:docMk/>
          <pc:sldMk cId="0" sldId="259"/>
        </pc:sldMkLst>
        <pc:spChg chg="mod">
          <ac:chgData name="Lindsay Foster" userId="" providerId="" clId="Web-{58F9746D-25F0-48F8-959D-1EA4A3FE2094}" dt="2022-12-12T21:03:20.559" v="20" actId="20577"/>
          <ac:spMkLst>
            <pc:docMk/>
            <pc:sldMk cId="0" sldId="259"/>
            <ac:spMk id="120" creationId="{00000000-0000-0000-0000-000000000000}"/>
          </ac:spMkLst>
        </pc:spChg>
      </pc:sldChg>
      <pc:sldChg chg="modSp">
        <pc:chgData name="Lindsay Foster" userId="" providerId="" clId="Web-{58F9746D-25F0-48F8-959D-1EA4A3FE2094}" dt="2022-12-12T21:03:24.341" v="21" actId="20577"/>
        <pc:sldMkLst>
          <pc:docMk/>
          <pc:sldMk cId="0" sldId="260"/>
        </pc:sldMkLst>
        <pc:spChg chg="mod">
          <ac:chgData name="Lindsay Foster" userId="" providerId="" clId="Web-{58F9746D-25F0-48F8-959D-1EA4A3FE2094}" dt="2022-12-12T21:03:24.341" v="21" actId="20577"/>
          <ac:spMkLst>
            <pc:docMk/>
            <pc:sldMk cId="0" sldId="260"/>
            <ac:spMk id="129" creationId="{00000000-0000-0000-0000-000000000000}"/>
          </ac:spMkLst>
        </pc:spChg>
      </pc:sldChg>
      <pc:sldChg chg="modSp">
        <pc:chgData name="Lindsay Foster" userId="" providerId="" clId="Web-{58F9746D-25F0-48F8-959D-1EA4A3FE2094}" dt="2022-12-12T21:03:28.513" v="22" actId="20577"/>
        <pc:sldMkLst>
          <pc:docMk/>
          <pc:sldMk cId="0" sldId="261"/>
        </pc:sldMkLst>
        <pc:spChg chg="mod">
          <ac:chgData name="Lindsay Foster" userId="" providerId="" clId="Web-{58F9746D-25F0-48F8-959D-1EA4A3FE2094}" dt="2022-12-12T21:03:28.513" v="22" actId="20577"/>
          <ac:spMkLst>
            <pc:docMk/>
            <pc:sldMk cId="0" sldId="261"/>
            <ac:spMk id="138" creationId="{00000000-0000-0000-0000-000000000000}"/>
          </ac:spMkLst>
        </pc:spChg>
      </pc:sldChg>
      <pc:sldChg chg="modSp">
        <pc:chgData name="Lindsay Foster" userId="" providerId="" clId="Web-{58F9746D-25F0-48F8-959D-1EA4A3FE2094}" dt="2022-12-12T21:03:32.466" v="24" actId="20577"/>
        <pc:sldMkLst>
          <pc:docMk/>
          <pc:sldMk cId="0" sldId="262"/>
        </pc:sldMkLst>
        <pc:spChg chg="mod">
          <ac:chgData name="Lindsay Foster" userId="" providerId="" clId="Web-{58F9746D-25F0-48F8-959D-1EA4A3FE2094}" dt="2022-12-12T21:03:32.466" v="24" actId="20577"/>
          <ac:spMkLst>
            <pc:docMk/>
            <pc:sldMk cId="0" sldId="262"/>
            <ac:spMk id="147" creationId="{00000000-0000-0000-0000-000000000000}"/>
          </ac:spMkLst>
        </pc:spChg>
      </pc:sldChg>
      <pc:sldChg chg="modSp">
        <pc:chgData name="Lindsay Foster" userId="" providerId="" clId="Web-{58F9746D-25F0-48F8-959D-1EA4A3FE2094}" dt="2022-12-12T21:03:34.747" v="25" actId="20577"/>
        <pc:sldMkLst>
          <pc:docMk/>
          <pc:sldMk cId="0" sldId="263"/>
        </pc:sldMkLst>
        <pc:spChg chg="mod">
          <ac:chgData name="Lindsay Foster" userId="" providerId="" clId="Web-{58F9746D-25F0-48F8-959D-1EA4A3FE2094}" dt="2022-12-12T21:03:34.747" v="25" actId="20577"/>
          <ac:spMkLst>
            <pc:docMk/>
            <pc:sldMk cId="0" sldId="263"/>
            <ac:spMk id="156" creationId="{00000000-0000-0000-0000-000000000000}"/>
          </ac:spMkLst>
        </pc:spChg>
      </pc:sldChg>
      <pc:sldChg chg="modSp">
        <pc:chgData name="Lindsay Foster" userId="" providerId="" clId="Web-{58F9746D-25F0-48F8-959D-1EA4A3FE2094}" dt="2022-12-12T21:03:40.404" v="27" actId="20577"/>
        <pc:sldMkLst>
          <pc:docMk/>
          <pc:sldMk cId="0" sldId="264"/>
        </pc:sldMkLst>
        <pc:spChg chg="mod">
          <ac:chgData name="Lindsay Foster" userId="" providerId="" clId="Web-{58F9746D-25F0-48F8-959D-1EA4A3FE2094}" dt="2022-12-12T21:03:40.404" v="27" actId="20577"/>
          <ac:spMkLst>
            <pc:docMk/>
            <pc:sldMk cId="0" sldId="264"/>
            <ac:spMk id="165" creationId="{00000000-0000-0000-0000-000000000000}"/>
          </ac:spMkLst>
        </pc:spChg>
      </pc:sldChg>
      <pc:sldChg chg="modSp">
        <pc:chgData name="Lindsay Foster" userId="" providerId="" clId="Web-{58F9746D-25F0-48F8-959D-1EA4A3FE2094}" dt="2022-12-12T21:03:42.607" v="28" actId="20577"/>
        <pc:sldMkLst>
          <pc:docMk/>
          <pc:sldMk cId="0" sldId="265"/>
        </pc:sldMkLst>
        <pc:spChg chg="mod">
          <ac:chgData name="Lindsay Foster" userId="" providerId="" clId="Web-{58F9746D-25F0-48F8-959D-1EA4A3FE2094}" dt="2022-12-12T21:03:42.607" v="28" actId="20577"/>
          <ac:spMkLst>
            <pc:docMk/>
            <pc:sldMk cId="0" sldId="265"/>
            <ac:spMk id="175" creationId="{00000000-0000-0000-0000-000000000000}"/>
          </ac:spMkLst>
        </pc:spChg>
      </pc:sldChg>
      <pc:sldChg chg="modSp">
        <pc:chgData name="Lindsay Foster" userId="" providerId="" clId="Web-{58F9746D-25F0-48F8-959D-1EA4A3FE2094}" dt="2022-12-12T21:03:46.498" v="29" actId="20577"/>
        <pc:sldMkLst>
          <pc:docMk/>
          <pc:sldMk cId="0" sldId="266"/>
        </pc:sldMkLst>
        <pc:spChg chg="mod">
          <ac:chgData name="Lindsay Foster" userId="" providerId="" clId="Web-{58F9746D-25F0-48F8-959D-1EA4A3FE2094}" dt="2022-12-12T21:03:46.498" v="29" actId="20577"/>
          <ac:spMkLst>
            <pc:docMk/>
            <pc:sldMk cId="0" sldId="266"/>
            <ac:spMk id="184" creationId="{00000000-0000-0000-0000-000000000000}"/>
          </ac:spMkLst>
        </pc:spChg>
      </pc:sldChg>
      <pc:sldChg chg="modSp">
        <pc:chgData name="Lindsay Foster" userId="" providerId="" clId="Web-{58F9746D-25F0-48F8-959D-1EA4A3FE2094}" dt="2022-12-12T21:03:50.435" v="30" actId="20577"/>
        <pc:sldMkLst>
          <pc:docMk/>
          <pc:sldMk cId="0" sldId="267"/>
        </pc:sldMkLst>
        <pc:spChg chg="mod">
          <ac:chgData name="Lindsay Foster" userId="" providerId="" clId="Web-{58F9746D-25F0-48F8-959D-1EA4A3FE2094}" dt="2022-12-12T21:03:50.435" v="30" actId="20577"/>
          <ac:spMkLst>
            <pc:docMk/>
            <pc:sldMk cId="0" sldId="267"/>
            <ac:spMk id="193" creationId="{00000000-0000-0000-0000-000000000000}"/>
          </ac:spMkLst>
        </pc:spChg>
      </pc:sldChg>
      <pc:sldChg chg="modSp">
        <pc:chgData name="Lindsay Foster" userId="" providerId="" clId="Web-{58F9746D-25F0-48F8-959D-1EA4A3FE2094}" dt="2022-12-12T21:03:54.389" v="31" actId="20577"/>
        <pc:sldMkLst>
          <pc:docMk/>
          <pc:sldMk cId="0" sldId="268"/>
        </pc:sldMkLst>
        <pc:spChg chg="mod">
          <ac:chgData name="Lindsay Foster" userId="" providerId="" clId="Web-{58F9746D-25F0-48F8-959D-1EA4A3FE2094}" dt="2022-12-12T21:03:54.389" v="31" actId="20577"/>
          <ac:spMkLst>
            <pc:docMk/>
            <pc:sldMk cId="0" sldId="268"/>
            <ac:spMk id="200" creationId="{00000000-0000-0000-0000-000000000000}"/>
          </ac:spMkLst>
        </pc:spChg>
      </pc:sldChg>
      <pc:sldChg chg="modSp">
        <pc:chgData name="Lindsay Foster" userId="" providerId="" clId="Web-{58F9746D-25F0-48F8-959D-1EA4A3FE2094}" dt="2022-12-12T21:04:00.795" v="33" actId="20577"/>
        <pc:sldMkLst>
          <pc:docMk/>
          <pc:sldMk cId="0" sldId="269"/>
        </pc:sldMkLst>
        <pc:spChg chg="mod">
          <ac:chgData name="Lindsay Foster" userId="" providerId="" clId="Web-{58F9746D-25F0-48F8-959D-1EA4A3FE2094}" dt="2022-12-12T21:04:00.795" v="33" actId="20577"/>
          <ac:spMkLst>
            <pc:docMk/>
            <pc:sldMk cId="0" sldId="269"/>
            <ac:spMk id="208" creationId="{00000000-0000-0000-0000-000000000000}"/>
          </ac:spMkLst>
        </pc:spChg>
      </pc:sldChg>
      <pc:sldChg chg="modSp">
        <pc:chgData name="Lindsay Foster" userId="" providerId="" clId="Web-{58F9746D-25F0-48F8-959D-1EA4A3FE2094}" dt="2022-12-12T21:04:03.139" v="35" actId="20577"/>
        <pc:sldMkLst>
          <pc:docMk/>
          <pc:sldMk cId="0" sldId="270"/>
        </pc:sldMkLst>
        <pc:spChg chg="mod">
          <ac:chgData name="Lindsay Foster" userId="" providerId="" clId="Web-{58F9746D-25F0-48F8-959D-1EA4A3FE2094}" dt="2022-12-12T21:04:03.139" v="35" actId="20577"/>
          <ac:spMkLst>
            <pc:docMk/>
            <pc:sldMk cId="0" sldId="270"/>
            <ac:spMk id="217" creationId="{00000000-0000-0000-0000-000000000000}"/>
          </ac:spMkLst>
        </pc:spChg>
      </pc:sldChg>
      <pc:sldChg chg="modSp">
        <pc:chgData name="Lindsay Foster" userId="" providerId="" clId="Web-{58F9746D-25F0-48F8-959D-1EA4A3FE2094}" dt="2022-12-12T21:04:06.842" v="36" actId="20577"/>
        <pc:sldMkLst>
          <pc:docMk/>
          <pc:sldMk cId="0" sldId="271"/>
        </pc:sldMkLst>
        <pc:spChg chg="mod">
          <ac:chgData name="Lindsay Foster" userId="" providerId="" clId="Web-{58F9746D-25F0-48F8-959D-1EA4A3FE2094}" dt="2022-12-12T21:04:06.842" v="36" actId="20577"/>
          <ac:spMkLst>
            <pc:docMk/>
            <pc:sldMk cId="0" sldId="271"/>
            <ac:spMk id="226" creationId="{00000000-0000-0000-0000-000000000000}"/>
          </ac:spMkLst>
        </pc:spChg>
      </pc:sldChg>
      <pc:sldChg chg="modSp">
        <pc:chgData name="Lindsay Foster" userId="" providerId="" clId="Web-{58F9746D-25F0-48F8-959D-1EA4A3FE2094}" dt="2022-12-12T21:04:11.046" v="38" actId="20577"/>
        <pc:sldMkLst>
          <pc:docMk/>
          <pc:sldMk cId="0" sldId="272"/>
        </pc:sldMkLst>
        <pc:spChg chg="mod">
          <ac:chgData name="Lindsay Foster" userId="" providerId="" clId="Web-{58F9746D-25F0-48F8-959D-1EA4A3FE2094}" dt="2022-12-12T21:04:11.046" v="38" actId="20577"/>
          <ac:spMkLst>
            <pc:docMk/>
            <pc:sldMk cId="0" sldId="272"/>
            <ac:spMk id="235" creationId="{00000000-0000-0000-0000-000000000000}"/>
          </ac:spMkLst>
        </pc:spChg>
      </pc:sldChg>
      <pc:sldChg chg="modSp">
        <pc:chgData name="Lindsay Foster" userId="" providerId="" clId="Web-{58F9746D-25F0-48F8-959D-1EA4A3FE2094}" dt="2022-12-12T21:04:13.608" v="39" actId="20577"/>
        <pc:sldMkLst>
          <pc:docMk/>
          <pc:sldMk cId="0" sldId="273"/>
        </pc:sldMkLst>
        <pc:spChg chg="mod">
          <ac:chgData name="Lindsay Foster" userId="" providerId="" clId="Web-{58F9746D-25F0-48F8-959D-1EA4A3FE2094}" dt="2022-12-12T21:04:13.608" v="39" actId="20577"/>
          <ac:spMkLst>
            <pc:docMk/>
            <pc:sldMk cId="0" sldId="273"/>
            <ac:spMk id="243" creationId="{00000000-0000-0000-0000-000000000000}"/>
          </ac:spMkLst>
        </pc:spChg>
      </pc:sldChg>
      <pc:sldChg chg="modSp">
        <pc:chgData name="Lindsay Foster" userId="" providerId="" clId="Web-{58F9746D-25F0-48F8-959D-1EA4A3FE2094}" dt="2022-12-12T21:04:17.312" v="40" actId="20577"/>
        <pc:sldMkLst>
          <pc:docMk/>
          <pc:sldMk cId="0" sldId="274"/>
        </pc:sldMkLst>
        <pc:spChg chg="mod">
          <ac:chgData name="Lindsay Foster" userId="" providerId="" clId="Web-{58F9746D-25F0-48F8-959D-1EA4A3FE2094}" dt="2022-12-12T21:04:17.312" v="40" actId="20577"/>
          <ac:spMkLst>
            <pc:docMk/>
            <pc:sldMk cId="0" sldId="274"/>
            <ac:spMk id="251" creationId="{00000000-0000-0000-0000-000000000000}"/>
          </ac:spMkLst>
        </pc:spChg>
      </pc:sldChg>
      <pc:sldChg chg="modSp">
        <pc:chgData name="Lindsay Foster" userId="" providerId="" clId="Web-{58F9746D-25F0-48F8-959D-1EA4A3FE2094}" dt="2022-12-12T21:04:20.984" v="41" actId="20577"/>
        <pc:sldMkLst>
          <pc:docMk/>
          <pc:sldMk cId="0" sldId="275"/>
        </pc:sldMkLst>
        <pc:spChg chg="mod">
          <ac:chgData name="Lindsay Foster" userId="" providerId="" clId="Web-{58F9746D-25F0-48F8-959D-1EA4A3FE2094}" dt="2022-12-12T21:04:20.984" v="41" actId="20577"/>
          <ac:spMkLst>
            <pc:docMk/>
            <pc:sldMk cId="0" sldId="275"/>
            <ac:spMk id="262" creationId="{00000000-0000-0000-0000-000000000000}"/>
          </ac:spMkLst>
        </pc:spChg>
      </pc:sldChg>
      <pc:sldChg chg="modSp">
        <pc:chgData name="Lindsay Foster" userId="" providerId="" clId="Web-{58F9746D-25F0-48F8-959D-1EA4A3FE2094}" dt="2022-12-12T21:04:24.906" v="42" actId="20577"/>
        <pc:sldMkLst>
          <pc:docMk/>
          <pc:sldMk cId="0" sldId="276"/>
        </pc:sldMkLst>
        <pc:spChg chg="mod">
          <ac:chgData name="Lindsay Foster" userId="" providerId="" clId="Web-{58F9746D-25F0-48F8-959D-1EA4A3FE2094}" dt="2022-12-12T21:04:24.906" v="42" actId="20577"/>
          <ac:spMkLst>
            <pc:docMk/>
            <pc:sldMk cId="0" sldId="276"/>
            <ac:spMk id="270" creationId="{00000000-0000-0000-0000-000000000000}"/>
          </ac:spMkLst>
        </pc:spChg>
      </pc:sldChg>
      <pc:sldChg chg="modSp">
        <pc:chgData name="Lindsay Foster" userId="" providerId="" clId="Web-{58F9746D-25F0-48F8-959D-1EA4A3FE2094}" dt="2022-12-12T21:04:29.343" v="43" actId="20577"/>
        <pc:sldMkLst>
          <pc:docMk/>
          <pc:sldMk cId="0" sldId="277"/>
        </pc:sldMkLst>
        <pc:spChg chg="mod">
          <ac:chgData name="Lindsay Foster" userId="" providerId="" clId="Web-{58F9746D-25F0-48F8-959D-1EA4A3FE2094}" dt="2022-12-12T21:04:29.343" v="43" actId="20577"/>
          <ac:spMkLst>
            <pc:docMk/>
            <pc:sldMk cId="0" sldId="277"/>
            <ac:spMk id="278" creationId="{00000000-0000-0000-0000-000000000000}"/>
          </ac:spMkLst>
        </pc:spChg>
      </pc:sldChg>
      <pc:sldChg chg="modSp">
        <pc:chgData name="Lindsay Foster" userId="" providerId="" clId="Web-{58F9746D-25F0-48F8-959D-1EA4A3FE2094}" dt="2022-12-12T21:04:33.703" v="44" actId="20577"/>
        <pc:sldMkLst>
          <pc:docMk/>
          <pc:sldMk cId="0" sldId="278"/>
        </pc:sldMkLst>
        <pc:spChg chg="mod">
          <ac:chgData name="Lindsay Foster" userId="" providerId="" clId="Web-{58F9746D-25F0-48F8-959D-1EA4A3FE2094}" dt="2022-12-12T21:04:33.703" v="44" actId="20577"/>
          <ac:spMkLst>
            <pc:docMk/>
            <pc:sldMk cId="0" sldId="278"/>
            <ac:spMk id="287" creationId="{00000000-0000-0000-0000-000000000000}"/>
          </ac:spMkLst>
        </pc:spChg>
      </pc:sldChg>
      <pc:sldChg chg="modSp">
        <pc:chgData name="Lindsay Foster" userId="" providerId="" clId="Web-{58F9746D-25F0-48F8-959D-1EA4A3FE2094}" dt="2022-12-12T21:04:36.719" v="45" actId="20577"/>
        <pc:sldMkLst>
          <pc:docMk/>
          <pc:sldMk cId="0" sldId="279"/>
        </pc:sldMkLst>
        <pc:spChg chg="mod">
          <ac:chgData name="Lindsay Foster" userId="" providerId="" clId="Web-{58F9746D-25F0-48F8-959D-1EA4A3FE2094}" dt="2022-12-12T21:04:36.719" v="45" actId="20577"/>
          <ac:spMkLst>
            <pc:docMk/>
            <pc:sldMk cId="0" sldId="279"/>
            <ac:spMk id="296" creationId="{00000000-0000-0000-0000-000000000000}"/>
          </ac:spMkLst>
        </pc:spChg>
      </pc:sldChg>
      <pc:sldChg chg="modSp">
        <pc:chgData name="Lindsay Foster" userId="" providerId="" clId="Web-{58F9746D-25F0-48F8-959D-1EA4A3FE2094}" dt="2022-12-12T21:05:05.110" v="56" actId="20577"/>
        <pc:sldMkLst>
          <pc:docMk/>
          <pc:sldMk cId="0" sldId="280"/>
        </pc:sldMkLst>
        <pc:spChg chg="mod">
          <ac:chgData name="Lindsay Foster" userId="" providerId="" clId="Web-{58F9746D-25F0-48F8-959D-1EA4A3FE2094}" dt="2022-12-12T21:04:41.359" v="46" actId="20577"/>
          <ac:spMkLst>
            <pc:docMk/>
            <pc:sldMk cId="0" sldId="280"/>
            <ac:spMk id="305" creationId="{00000000-0000-0000-0000-000000000000}"/>
          </ac:spMkLst>
        </pc:spChg>
        <pc:spChg chg="mod">
          <ac:chgData name="Lindsay Foster" userId="" providerId="" clId="Web-{58F9746D-25F0-48F8-959D-1EA4A3FE2094}" dt="2022-12-12T21:05:05.110" v="56" actId="20577"/>
          <ac:spMkLst>
            <pc:docMk/>
            <pc:sldMk cId="0" sldId="280"/>
            <ac:spMk id="306" creationId="{00000000-0000-0000-0000-000000000000}"/>
          </ac:spMkLst>
        </pc:spChg>
      </pc:sldChg>
      <pc:sldChg chg="addSp delSp modSp new">
        <pc:chgData name="Lindsay Foster" userId="" providerId="" clId="Web-{58F9746D-25F0-48F8-959D-1EA4A3FE2094}" dt="2022-12-12T21:03:02.308" v="16" actId="1076"/>
        <pc:sldMkLst>
          <pc:docMk/>
          <pc:sldMk cId="763077436" sldId="281"/>
        </pc:sldMkLst>
        <pc:spChg chg="del">
          <ac:chgData name="Lindsay Foster" userId="" providerId="" clId="Web-{58F9746D-25F0-48F8-959D-1EA4A3FE2094}" dt="2022-12-12T21:02:05.728" v="2"/>
          <ac:spMkLst>
            <pc:docMk/>
            <pc:sldMk cId="763077436" sldId="281"/>
            <ac:spMk id="2" creationId="{23BEF113-0B02-2B2B-AC84-1D1825B6B6D9}"/>
          </ac:spMkLst>
        </pc:spChg>
        <pc:spChg chg="del">
          <ac:chgData name="Lindsay Foster" userId="" providerId="" clId="Web-{58F9746D-25F0-48F8-959D-1EA4A3FE2094}" dt="2022-12-12T21:02:02.478" v="1"/>
          <ac:spMkLst>
            <pc:docMk/>
            <pc:sldMk cId="763077436" sldId="281"/>
            <ac:spMk id="3" creationId="{FE5888C1-6636-489D-6902-AE8C707BE707}"/>
          </ac:spMkLst>
        </pc:spChg>
        <pc:spChg chg="add mod">
          <ac:chgData name="Lindsay Foster" userId="" providerId="" clId="Web-{58F9746D-25F0-48F8-959D-1EA4A3FE2094}" dt="2022-12-12T21:03:00.699" v="15" actId="1076"/>
          <ac:spMkLst>
            <pc:docMk/>
            <pc:sldMk cId="763077436" sldId="281"/>
            <ac:spMk id="7" creationId="{EF784B53-1911-E9A6-44C4-74F9C4C21954}"/>
          </ac:spMkLst>
        </pc:spChg>
        <pc:spChg chg="add mod">
          <ac:chgData name="Lindsay Foster" userId="" providerId="" clId="Web-{58F9746D-25F0-48F8-959D-1EA4A3FE2094}" dt="2022-12-12T21:03:02.308" v="16" actId="1076"/>
          <ac:spMkLst>
            <pc:docMk/>
            <pc:sldMk cId="763077436" sldId="281"/>
            <ac:spMk id="9" creationId="{1C4F5739-4D26-5C42-269D-C0BEC7D93C1D}"/>
          </ac:spMkLst>
        </pc:spChg>
        <pc:picChg chg="add mod">
          <ac:chgData name="Lindsay Foster" userId="" providerId="" clId="Web-{58F9746D-25F0-48F8-959D-1EA4A3FE2094}" dt="2022-12-12T21:02:31.948" v="7" actId="1076"/>
          <ac:picMkLst>
            <pc:docMk/>
            <pc:sldMk cId="763077436" sldId="281"/>
            <ac:picMk id="5" creationId="{518135E5-E1D1-9E03-ADF9-A9DB4E1426C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6a2bc71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6a2bc71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b6a2bc71b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223ecff2e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e223ecff2e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e223ecff2e_2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7ffb3b7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7ffb3b7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b7ffb3b7b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29056aad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e29056aad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29056aad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e29056aad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e29056aad8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e29056aad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e29056aad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e29056aad8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e29056aad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e29056aad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e29056aad8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29056aad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e29056aad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e29056aad8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24814fdd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e24814fdd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24814f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e24814f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e24814fdd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e24814fdd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e24814fdd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e24814fdd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07497850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e07497850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e223ecff2e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e223ecff2e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e223ecff2e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e223ecff2e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e223ecff2e_2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dffd0935a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dffd0935a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dffd0935a4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dffd0935a4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dffd0935a4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dffd0935a4_1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ddc1d6be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ddc1d6be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ddc1d6be4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0802c6be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0802c6be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e0802c6be2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0802c6be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e0802c6be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e0802c6be2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0802c6be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0802c6be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e0802c6be2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0802c6be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0802c6be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e0802c6be2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07497850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07497850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e07497850a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0802c6be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0802c6be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e0802c6be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223ecff2e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e223ecff2e_2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e223ecff2e_2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8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5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6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4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0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2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5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2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2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3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nager@bank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BaARws0hy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Jo5yOtu7o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DEX1HXyb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kDEX1HXybrU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nnovate_it@iastate.ed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-adventures.org/ip-range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7F56A-DBC3-BCA8-52AB-F5A50192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8135E5-E1D1-9E03-ADF9-A9DB4E14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388" y="1144253"/>
            <a:ext cx="5974813" cy="2347760"/>
          </a:xfrm>
          <a:prstGeom prst="rect">
            <a:avLst/>
          </a:prstGeom>
        </p:spPr>
      </p:pic>
      <p:sp>
        <p:nvSpPr>
          <p:cNvPr id="7" name="Google Shape;98;p15">
            <a:extLst>
              <a:ext uri="{FF2B5EF4-FFF2-40B4-BE49-F238E27FC236}">
                <a16:creationId xmlns:a16="http://schemas.microsoft.com/office/drawing/2014/main" id="{EF784B53-1911-E9A6-44C4-74F9C4C21954}"/>
              </a:ext>
            </a:extLst>
          </p:cNvPr>
          <p:cNvSpPr txBox="1">
            <a:spLocks/>
          </p:cNvSpPr>
          <p:nvPr/>
        </p:nvSpPr>
        <p:spPr>
          <a:xfrm>
            <a:off x="724468" y="385039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 and Firewalls</a:t>
            </a:r>
          </a:p>
        </p:txBody>
      </p:sp>
      <p:sp>
        <p:nvSpPr>
          <p:cNvPr id="9" name="Google Shape;97;p15">
            <a:extLst>
              <a:ext uri="{FF2B5EF4-FFF2-40B4-BE49-F238E27FC236}">
                <a16:creationId xmlns:a16="http://schemas.microsoft.com/office/drawing/2014/main" id="{1C4F5739-4D26-5C42-269D-C0BEC7D93C1D}"/>
              </a:ext>
            </a:extLst>
          </p:cNvPr>
          <p:cNvSpPr txBox="1">
            <a:spLocks/>
          </p:cNvSpPr>
          <p:nvPr/>
        </p:nvSpPr>
        <p:spPr>
          <a:xfrm>
            <a:off x="1410268" y="5128780"/>
            <a:ext cx="6400800" cy="118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 Light"/>
              <a:buNone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None/>
              <a:defRPr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888888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Module 7</a:t>
            </a:r>
          </a:p>
        </p:txBody>
      </p:sp>
    </p:spTree>
    <p:extLst>
      <p:ext uri="{BB962C8B-B14F-4D97-AF65-F5344CB8AC3E}">
        <p14:creationId xmlns:p14="http://schemas.microsoft.com/office/powerpoint/2010/main" val="763077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</a:t>
            </a: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p24"/>
          <p:cNvSpPr txBox="1">
            <a:spLocks noGrp="1"/>
          </p:cNvSpPr>
          <p:nvPr>
            <p:ph idx="1"/>
          </p:nvPr>
        </p:nvSpPr>
        <p:spPr>
          <a:xfrm>
            <a:off x="457200" y="12427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Since email is used by the majority of internet users, it is a common medium for criminals to use to carry out cyber-attacks.</a:t>
            </a: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•"/>
            </a:pPr>
            <a:r>
              <a:rPr lang="en-US" sz="2600" u="sng"/>
              <a:t>Common email threats:</a:t>
            </a:r>
            <a:endParaRPr sz="2600" u="sng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 b="1">
                <a:latin typeface="Helvetica Neue"/>
                <a:ea typeface="Helvetica Neue"/>
                <a:cs typeface="Helvetica Neue"/>
                <a:sym typeface="Helvetica Neue"/>
              </a:rPr>
              <a:t>Eavesdropping</a:t>
            </a:r>
            <a:r>
              <a:rPr lang="en-US" sz="2600"/>
              <a:t>: Hackers can observe user’s actions on an insecure network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 b="1">
                <a:latin typeface="Helvetica Neue"/>
                <a:ea typeface="Helvetica Neue"/>
                <a:cs typeface="Helvetica Neue"/>
                <a:sym typeface="Helvetica Neue"/>
              </a:rPr>
              <a:t>Spamming/Phishing</a:t>
            </a:r>
            <a:r>
              <a:rPr lang="en-US" sz="2600"/>
              <a:t>: An attacker will pretend to be your bank or a person in “need” in order to trick you into providing them sensitive information or even have you send money.</a:t>
            </a: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/>
          </a:p>
        </p:txBody>
      </p:sp>
      <p:sp>
        <p:nvSpPr>
          <p:cNvPr id="178" name="Google Shape;178;p24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</a:t>
            </a: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Google Shape;185;p25"/>
          <p:cNvSpPr txBox="1">
            <a:spLocks noGrp="1"/>
          </p:cNvSpPr>
          <p:nvPr>
            <p:ph idx="1"/>
          </p:nvPr>
        </p:nvSpPr>
        <p:spPr>
          <a:xfrm>
            <a:off x="457200" y="12427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●"/>
            </a:pPr>
            <a:r>
              <a:rPr lang="en-US" sz="2600" u="sng"/>
              <a:t>Common email threats:</a:t>
            </a:r>
            <a:endParaRPr sz="2600" u="sng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Helvetica Neue"/>
              <a:buChar char="-"/>
            </a:pPr>
            <a:r>
              <a:rPr lang="en-US" sz="2600" b="1">
                <a:latin typeface="Helvetica Neue"/>
                <a:ea typeface="Helvetica Neue"/>
                <a:cs typeface="Helvetica Neue"/>
                <a:sym typeface="Helvetica Neue"/>
              </a:rPr>
              <a:t>Address Spoofing:</a:t>
            </a:r>
            <a:endParaRPr sz="26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600"/>
              <a:t>the username is not really who they say there are </a:t>
            </a:r>
            <a:endParaRPr sz="2600"/>
          </a:p>
          <a:p>
            <a:pPr marL="13716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600"/>
              <a:t>mikey@gmail could disguise themselves as </a:t>
            </a:r>
            <a:r>
              <a:rPr lang="en-US" sz="2600">
                <a:uFill>
                  <a:noFill/>
                </a:uFill>
                <a:hlinkClick r:id="rId3"/>
              </a:rPr>
              <a:t>manager@bank.com</a:t>
            </a: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/>
              <a:t>      -  </a:t>
            </a:r>
            <a:r>
              <a:rPr lang="en-US" sz="2600" b="1">
                <a:latin typeface="Helvetica Neue"/>
                <a:ea typeface="Helvetica Neue"/>
                <a:cs typeface="Helvetica Neue"/>
                <a:sym typeface="Helvetica Neue"/>
              </a:rPr>
              <a:t>Malicious Attacks: </a:t>
            </a:r>
            <a:endParaRPr sz="26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/>
              <a:t>  -  emails containing links or attachments with</a:t>
            </a:r>
            <a:endParaRPr sz="2600"/>
          </a:p>
          <a:p>
            <a:pPr marL="914400" lvl="0" indent="4572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/>
              <a:t>viruses and worms</a:t>
            </a: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/>
          </a:p>
        </p:txBody>
      </p:sp>
      <p:sp>
        <p:nvSpPr>
          <p:cNvPr id="187" name="Google Shape;187;p25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Email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94" name="Google Shape;194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/>
              <a:t>Internet safety message of the day:</a:t>
            </a:r>
            <a:endParaRPr u="sng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Do not open emails from recipients that you do not know.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Do not click on any buttons or fields on a suspicious email, simply delete the message.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Do change your email password if you believe that a stranger has somehow been able to access your account.</a:t>
            </a:r>
            <a:endParaRPr sz="3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685788" y="4189075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 Protocols</a:t>
            </a: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1" name="Google Shape;201;p2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 Protocols</a:t>
            </a:r>
            <a:endParaRPr lang="en-US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09" name="Google Shape;209;p28"/>
          <p:cNvSpPr txBox="1">
            <a:spLocks noGrp="1"/>
          </p:cNvSpPr>
          <p:nvPr>
            <p:ph idx="1"/>
          </p:nvPr>
        </p:nvSpPr>
        <p:spPr>
          <a:xfrm>
            <a:off x="457200" y="12427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/>
              <a:t>Before explaining the following concepts watch these two videos to familiarize yourself with the topic of Protocols.</a:t>
            </a: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/>
              <a:t>Videos: </a:t>
            </a: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IMAP vs. POP3</a:t>
            </a:r>
            <a:endParaRPr sz="2600">
              <a:solidFill>
                <a:schemeClr val="accent4"/>
              </a:solidFill>
            </a:endParaRPr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/>
              <a:t>(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https://www.youtube.com/watch?v=SBaARws0hy4</a:t>
            </a:r>
            <a:r>
              <a:rPr lang="en-US" sz="2000"/>
              <a:t>)	</a:t>
            </a:r>
            <a:endParaRPr sz="2000"/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Simple Mail Transfer Protocol</a:t>
            </a:r>
            <a:endParaRPr sz="2600">
              <a:solidFill>
                <a:schemeClr val="accent4"/>
              </a:solidFill>
            </a:endParaRPr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/>
              <a:t>(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https://www.youtube.com/watch?v=PJo5yOtu7o8</a:t>
            </a:r>
            <a:r>
              <a:rPr lang="en-US" sz="2000"/>
              <a:t>)	</a:t>
            </a: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/>
          </a:p>
        </p:txBody>
      </p:sp>
      <p:sp>
        <p:nvSpPr>
          <p:cNvPr id="211" name="Google Shape;211;p28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 Protocols</a:t>
            </a:r>
            <a:endParaRPr lang="en-US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18" name="Google Shape;218;p29"/>
          <p:cNvSpPr txBox="1">
            <a:spLocks noGrp="1"/>
          </p:cNvSpPr>
          <p:nvPr>
            <p:ph idx="1"/>
          </p:nvPr>
        </p:nvSpPr>
        <p:spPr>
          <a:xfrm>
            <a:off x="457200" y="12427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●"/>
            </a:pPr>
            <a:r>
              <a:rPr lang="en-US" sz="2600" b="1">
                <a:latin typeface="Helvetica Neue"/>
                <a:ea typeface="Helvetica Neue"/>
                <a:cs typeface="Helvetica Neue"/>
                <a:sym typeface="Helvetica Neue"/>
              </a:rPr>
              <a:t>POP3</a:t>
            </a:r>
            <a:r>
              <a:rPr lang="en-US" sz="2600"/>
              <a:t>: Post office protocol (version 3) is used to retrieve email from email server.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Simplest of the email protocols, and is best when a barebones email implementation is required.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Downloads new emails to your device from your inbox folder. That’s it. It doesn’t manage any changes on your other email folders such as sent or drafts.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 In other words, POP3 does not synchronize.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To save space, emails are deleted off of the email server once downloaded to a device. </a:t>
            </a: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/>
          </a:p>
        </p:txBody>
      </p:sp>
      <p:sp>
        <p:nvSpPr>
          <p:cNvPr id="220" name="Google Shape;220;p29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 Protocols</a:t>
            </a: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7" name="Google Shape;227;p30"/>
          <p:cNvSpPr txBox="1">
            <a:spLocks noGrp="1"/>
          </p:cNvSpPr>
          <p:nvPr>
            <p:ph idx="1"/>
          </p:nvPr>
        </p:nvSpPr>
        <p:spPr>
          <a:xfrm>
            <a:off x="457200" y="12427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 b="1">
                <a:latin typeface="Helvetica Neue"/>
                <a:ea typeface="Helvetica Neue"/>
                <a:cs typeface="Helvetica Neue"/>
                <a:sym typeface="Helvetica Neue"/>
              </a:rPr>
              <a:t>IMAP</a:t>
            </a:r>
            <a:r>
              <a:rPr lang="en-US" sz="2600"/>
              <a:t>:  Internet Message Access Protocol. </a:t>
            </a:r>
            <a:endParaRPr sz="2600"/>
          </a:p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With this protocol, multiple devices can view the content of the email message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Your folder’s contents are synchronized. 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If POP3 seemed strange to you, this is probably an email protocol that you might be more used to. 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The protocol you choose to use really depends on your situation, but at the end of the day, these two are used only to retrieve email from an email server.</a:t>
            </a: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229" name="Google Shape;229;p30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 Protocols</a:t>
            </a:r>
            <a:endParaRPr lang="en-US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36" name="Google Shape;236;p31"/>
          <p:cNvSpPr txBox="1">
            <a:spLocks noGrp="1"/>
          </p:cNvSpPr>
          <p:nvPr>
            <p:ph idx="1"/>
          </p:nvPr>
        </p:nvSpPr>
        <p:spPr>
          <a:xfrm>
            <a:off x="457200" y="12427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 b="1">
                <a:latin typeface="Helvetica Neue"/>
                <a:ea typeface="Helvetica Neue"/>
                <a:cs typeface="Helvetica Neue"/>
                <a:sym typeface="Helvetica Neue"/>
              </a:rPr>
              <a:t>SMTP</a:t>
            </a:r>
            <a:r>
              <a:rPr lang="en-US" sz="2600"/>
              <a:t>: Simple Mail Transfer Protocol</a:t>
            </a: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Protocol used to send emails.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The basic idea is that an email from your device will travel to your local email server before heading off to the recipients server, and being downloaded or viewed.</a:t>
            </a: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238" name="Google Shape;238;p31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>
            <a:spLocks noGrp="1"/>
          </p:cNvSpPr>
          <p:nvPr>
            <p:ph type="title"/>
          </p:nvPr>
        </p:nvSpPr>
        <p:spPr>
          <a:xfrm>
            <a:off x="685788" y="4189075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Firewalls</a:t>
            </a: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p3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>
            <a:spLocks noGrp="1"/>
          </p:cNvSpPr>
          <p:nvPr>
            <p:ph type="title"/>
          </p:nvPr>
        </p:nvSpPr>
        <p:spPr>
          <a:xfrm>
            <a:off x="628650" y="-5377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Firewalls</a:t>
            </a: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33"/>
          <p:cNvSpPr txBox="1">
            <a:spLocks noGrp="1"/>
          </p:cNvSpPr>
          <p:nvPr>
            <p:ph idx="1"/>
          </p:nvPr>
        </p:nvSpPr>
        <p:spPr>
          <a:xfrm>
            <a:off x="457200" y="12427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Some computers/networks have a software that will help protect them from hackers trying to get in.</a:t>
            </a:r>
            <a:endParaRPr sz="25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/>
              <a:t>Here is a quick video to understand the concept of firewalls</a:t>
            </a:r>
            <a:endParaRPr sz="2600"/>
          </a:p>
        </p:txBody>
      </p:sp>
      <p:sp>
        <p:nvSpPr>
          <p:cNvPr id="254" name="Google Shape;254;p33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253" name="Google Shape;253;p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255" name="Google Shape;255;p33" descr="This is an animated video explaining what a network firewall is.  A firewall is a system that is designed to prevent unauthorized&#10;access from entering a private network by filtering the&#10;information that comes in from the internet. A firewall blocks&#10;unwanted traffic and permits wanted traffic.&#10;&#10;Join this channel to get access to perks:&#10;https://www.youtube.com/channel/UCJQJ4GjTiq5lmn8czf8oo0Q/join&#10;&#10;Browse the internet in privacy.&#10;Get the VPN that I use (affiliate).  https://nordvpn.com/powercert&#10;Use coupon code 'powercert' and get 68% off a 2-year plan + 1 month free." title="What is a Firewall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2200" y="3024525"/>
            <a:ext cx="4046750" cy="303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3"/>
          <p:cNvSpPr txBox="1"/>
          <p:nvPr/>
        </p:nvSpPr>
        <p:spPr>
          <a:xfrm>
            <a:off x="2977800" y="6059600"/>
            <a:ext cx="3188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hlink"/>
                </a:solidFill>
                <a:hlinkClick r:id="rId5"/>
              </a:rPr>
              <a:t>https://youtu.be/kDEX1HXybrU</a:t>
            </a:r>
            <a:r>
              <a:rPr lang="en-US" sz="1700"/>
              <a:t>	</a:t>
            </a:r>
            <a:endParaRPr sz="1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352225" y="42536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Module 7 Agenda</a:t>
            </a:r>
            <a:endParaRPr lang="en-US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idx="1"/>
          </p:nvPr>
        </p:nvSpPr>
        <p:spPr>
          <a:xfrm>
            <a:off x="457200" y="1568375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spcBef>
                <a:spcPts val="360"/>
              </a:spcBef>
              <a:spcAft>
                <a:spcPts val="0"/>
              </a:spcAft>
              <a:buSzPts val="2100"/>
              <a:buChar char="➢"/>
            </a:pPr>
            <a:r>
              <a:rPr lang="en-US" sz="3500"/>
              <a:t>Email</a:t>
            </a:r>
            <a:endParaRPr sz="35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n-US" sz="3500"/>
              <a:t>Email Protocols</a:t>
            </a:r>
            <a:endParaRPr sz="35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n-US" sz="3500"/>
              <a:t>Firewalls</a:t>
            </a:r>
            <a:endParaRPr sz="35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n-US" sz="3500"/>
              <a:t>Postfix and Dovecot</a:t>
            </a:r>
            <a:endParaRPr sz="3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3072000" y="6329375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Firewalls</a:t>
            </a: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3" name="Google Shape;263;p34"/>
          <p:cNvSpPr txBox="1">
            <a:spLocks noGrp="1"/>
          </p:cNvSpPr>
          <p:nvPr>
            <p:ph idx="1"/>
          </p:nvPr>
        </p:nvSpPr>
        <p:spPr>
          <a:xfrm>
            <a:off x="457200" y="12427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Module 7 Activity 2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Teams will research a firewall for Linux they can implement: pfSense, IPTables, IPFire.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Each team will pick a firewall.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Team Members will take on different rules of research and documentation.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They will research pros and cons and how to install their personal firewall.</a:t>
            </a: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265" name="Google Shape;265;p34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264" name="Google Shape;264;p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>
            <a:spLocks noGrp="1"/>
          </p:cNvSpPr>
          <p:nvPr>
            <p:ph type="title"/>
          </p:nvPr>
        </p:nvSpPr>
        <p:spPr>
          <a:xfrm>
            <a:off x="685788" y="4189075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Postfix and Dovecot</a:t>
            </a: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1" name="Google Shape;271;p3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272" name="Google Shape;272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Postfix and Dovecot</a:t>
            </a: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36"/>
          <p:cNvSpPr txBox="1">
            <a:spLocks noGrp="1"/>
          </p:cNvSpPr>
          <p:nvPr>
            <p:ph idx="1"/>
          </p:nvPr>
        </p:nvSpPr>
        <p:spPr>
          <a:xfrm>
            <a:off x="457200" y="12427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 b="1">
                <a:latin typeface="Helvetica Neue"/>
                <a:ea typeface="Helvetica Neue"/>
                <a:cs typeface="Helvetica Neue"/>
                <a:sym typeface="Helvetica Neue"/>
              </a:rPr>
              <a:t>Postfix </a:t>
            </a:r>
            <a:r>
              <a:rPr lang="en-US" sz="2600"/>
              <a:t>is the common Mail Transfer Agent (MTA) or mail server application for Linux.</a:t>
            </a:r>
            <a:endParaRPr sz="2600"/>
          </a:p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Postfix offers features that make long term maintenance easy. 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Postfix will allow you to send messages to your classmates through our network.</a:t>
            </a: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/>
              <a:t>We will be installing Postfix on our VMs in Activity 1</a:t>
            </a: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/>
          </a:p>
        </p:txBody>
      </p:sp>
      <p:sp>
        <p:nvSpPr>
          <p:cNvPr id="281" name="Google Shape;281;p36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280" name="Google Shape;280;p3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Do</a:t>
            </a: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8" name="Google Shape;288;p3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Complete Activity One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Get a good start on Activity two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Watch the videos in the Powerpoint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90" name="Google Shape;290;p37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End of Module 7!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97" name="Google Shape;297;p3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What questions do you have?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Next Module Topic:</a:t>
            </a:r>
            <a:br>
              <a:rPr lang="en-US"/>
            </a:b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7 Layers of Cyber Security &amp; Web Vulnerabilities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99" name="Google Shape;299;p38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6" name="Google Shape;306;p3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Contact Innovate-IT support staff!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email: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innovate_it@iastate.edu</a:t>
            </a:r>
            <a:endParaRPr dirty="0">
              <a:solidFill>
                <a:schemeClr val="hlink"/>
              </a:solidFill>
              <a:hlinkClick r:id="rId3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Your school’s IP-Range can be found at: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u="sng">
                <a:solidFill>
                  <a:schemeClr val="hlink"/>
                </a:solidFill>
                <a:hlinkClick r:id="rId4"/>
              </a:rPr>
              <a:t>http://www.it-adventures.org/ip-ranges/</a:t>
            </a:r>
            <a:endParaRPr/>
          </a:p>
        </p:txBody>
      </p:sp>
      <p:sp>
        <p:nvSpPr>
          <p:cNvPr id="307" name="Google Shape;307;p3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685788" y="35067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</a:t>
            </a: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628650" y="53943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</a:t>
            </a:r>
            <a:endParaRPr sz="35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idx="1"/>
          </p:nvPr>
        </p:nvSpPr>
        <p:spPr>
          <a:xfrm>
            <a:off x="457200" y="12427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Email is one of the most common Internet applications used worldwide.</a:t>
            </a:r>
            <a:endParaRPr sz="2500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2400"/>
              <a:t>It is used for business, personal, and retail/client use.</a:t>
            </a:r>
            <a:r>
              <a:rPr lang="en-US" sz="2500"/>
              <a:t> </a:t>
            </a:r>
            <a:endParaRPr sz="2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So how does Email actually work?</a:t>
            </a:r>
            <a:endParaRPr sz="2600"/>
          </a:p>
          <a:p>
            <a:pPr marL="0" lvl="0" indent="4572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The Email system is make up of two components</a:t>
            </a:r>
            <a:endParaRPr sz="2400"/>
          </a:p>
          <a:p>
            <a:pPr marL="914400" lvl="0" indent="-374650" algn="l" rtl="0">
              <a:spcBef>
                <a:spcPts val="360"/>
              </a:spcBef>
              <a:spcAft>
                <a:spcPts val="0"/>
              </a:spcAft>
              <a:buSzPts val="2300"/>
              <a:buChar char="-"/>
            </a:pPr>
            <a:r>
              <a:rPr lang="en-US" sz="2300"/>
              <a:t>Message Transfer Agent (MTA)</a:t>
            </a:r>
            <a:endParaRPr sz="2300"/>
          </a:p>
          <a:p>
            <a:pPr marL="9144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/>
              <a:t>User Agent (UA) or Email Client</a:t>
            </a:r>
            <a:endParaRPr sz="23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8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592744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</a:t>
            </a:r>
            <a:endParaRPr lang="en-US" dirty="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idx="1"/>
          </p:nvPr>
        </p:nvSpPr>
        <p:spPr>
          <a:xfrm>
            <a:off x="457200" y="12427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●"/>
            </a:pPr>
            <a:r>
              <a:rPr lang="en-US" sz="2600" u="sng"/>
              <a:t>Message Transfer Agent (MTA)</a:t>
            </a:r>
            <a:endParaRPr sz="2600" u="sng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Stores and transports messages </a:t>
            </a:r>
            <a:endParaRPr sz="25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MTAs are similar to post offices… </a:t>
            </a:r>
            <a:endParaRPr sz="26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/>
              <a:t>They receive and send mail.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/>
              <a:t>They communicate with other MTAs through Simple Mail Transfer Protocol (SMTP). This is similar to the postal service. 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/>
              <a:t>Mail being sent is transported from one MTA to another until it reaches its destination. 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/>
              <a:t>MTAs also store messages waiting to be delivered or downloaded by the user. 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/>
              <a:t>They require authorization (username and password) to open the user’s mail.</a:t>
            </a:r>
            <a:endParaRPr sz="2500"/>
          </a:p>
        </p:txBody>
      </p:sp>
      <p:sp>
        <p:nvSpPr>
          <p:cNvPr id="132" name="Google Shape;132;p19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</a:t>
            </a: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20"/>
          <p:cNvSpPr txBox="1">
            <a:spLocks noGrp="1"/>
          </p:cNvSpPr>
          <p:nvPr>
            <p:ph idx="1"/>
          </p:nvPr>
        </p:nvSpPr>
        <p:spPr>
          <a:xfrm>
            <a:off x="457200" y="12427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●"/>
            </a:pPr>
            <a:r>
              <a:rPr lang="en-US" sz="2600" u="sng"/>
              <a:t>User Agent (UA) </a:t>
            </a:r>
            <a:endParaRPr sz="2600" u="sng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2500"/>
              <a:t>Supports user interactions between the user and MTAs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2500"/>
              <a:t>Allows users to access their individual accounts, read, write, send, and manage emails</a:t>
            </a:r>
            <a:endParaRPr sz="2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There are two types of User Agents: </a:t>
            </a:r>
            <a:endParaRPr sz="25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Private (application based)</a:t>
            </a:r>
            <a:endParaRPr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Web based (accessed through web browser)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/>
          </a:p>
        </p:txBody>
      </p:sp>
      <p:sp>
        <p:nvSpPr>
          <p:cNvPr id="141" name="Google Shape;141;p20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</a:t>
            </a:r>
            <a:endParaRPr lang="en-US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idx="1"/>
          </p:nvPr>
        </p:nvSpPr>
        <p:spPr>
          <a:xfrm>
            <a:off x="457200" y="12427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●"/>
            </a:pPr>
            <a:r>
              <a:rPr lang="en-US" sz="2600" u="sng"/>
              <a:t>User Agent (UA)</a:t>
            </a:r>
            <a:endParaRPr sz="2600" u="sng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Char char="-"/>
            </a:pPr>
            <a:r>
              <a:rPr lang="en-US" sz="2500" b="1">
                <a:latin typeface="Helvetica Neue"/>
                <a:ea typeface="Helvetica Neue"/>
                <a:cs typeface="Helvetica Neue"/>
                <a:sym typeface="Helvetica Neue"/>
              </a:rPr>
              <a:t>Private (application based):</a:t>
            </a:r>
            <a:endParaRPr sz="25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Examples: Outlook, Thunderbird, iMail)</a:t>
            </a:r>
            <a:endParaRPr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Similar to having mail shipped directly to your house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Font typeface="Helvetica Neue"/>
              <a:buChar char="●"/>
            </a:pPr>
            <a:r>
              <a:rPr lang="en-US" sz="2500" b="1">
                <a:latin typeface="Helvetica Neue"/>
                <a:ea typeface="Helvetica Neue"/>
                <a:cs typeface="Helvetica Neue"/>
                <a:sym typeface="Helvetica Neue"/>
              </a:rPr>
              <a:t>Web based (accessed through web browser):</a:t>
            </a:r>
            <a:endParaRPr sz="25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Examples: Gmail, AOL, Hotmail, Yahoo!</a:t>
            </a:r>
            <a:endParaRPr sz="2400"/>
          </a:p>
          <a:p>
            <a:pPr marL="13716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Similar to having mail be shipped to the post office to pick up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/>
          </a:p>
        </p:txBody>
      </p:sp>
      <p:sp>
        <p:nvSpPr>
          <p:cNvPr id="150" name="Google Shape;150;p21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</a:t>
            </a: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p22"/>
          <p:cNvSpPr txBox="1">
            <a:spLocks noGrp="1"/>
          </p:cNvSpPr>
          <p:nvPr>
            <p:ph idx="1"/>
          </p:nvPr>
        </p:nvSpPr>
        <p:spPr>
          <a:xfrm>
            <a:off x="457200" y="12427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●"/>
            </a:pPr>
            <a:r>
              <a:rPr lang="en-US" sz="2600" u="sng"/>
              <a:t>Email System</a:t>
            </a:r>
            <a:endParaRPr sz="2600" u="sng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2500"/>
              <a:t>Email users all have a unique mailing address</a:t>
            </a:r>
            <a:endParaRPr sz="2500"/>
          </a:p>
          <a:p>
            <a:pPr marL="13716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 i="1">
                <a:solidFill>
                  <a:srgbClr val="38761D"/>
                </a:solidFill>
              </a:rPr>
              <a:t>        username@domain_name </a:t>
            </a:r>
            <a:endParaRPr sz="2500" i="1">
              <a:solidFill>
                <a:srgbClr val="38761D"/>
              </a:solidFill>
            </a:endParaRPr>
          </a:p>
          <a:p>
            <a:pPr marL="1371600" lvl="2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Examples: example@gmail.com, cookiesandcream@outlook.com, ita@iastate.edu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UA’s will send emails from MTA to MTA through the Simple Mail Transfer Protocol (SMTP).</a:t>
            </a:r>
            <a:endParaRPr sz="2500"/>
          </a:p>
          <a:p>
            <a:pPr marL="13716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Emails of private UA’s are sent directly to their MTA</a:t>
            </a:r>
            <a:endParaRPr sz="2400"/>
          </a:p>
          <a:p>
            <a:pPr marL="13716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Web based emails send the UA’s through intermediate MTA’s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622666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endParaRPr lang="en-US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66" name="Google Shape;166;p23"/>
          <p:cNvSpPr txBox="1">
            <a:spLocks noGrp="1"/>
          </p:cNvSpPr>
          <p:nvPr>
            <p:ph idx="1"/>
          </p:nvPr>
        </p:nvSpPr>
        <p:spPr>
          <a:xfrm>
            <a:off x="457200" y="12427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https://i.ytimg.com/vi/Il0R5blCvO0/maxresdefault.jpg</a:t>
            </a:r>
            <a:endParaRPr sz="15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/>
          </a:p>
        </p:txBody>
      </p:sp>
      <p:sp>
        <p:nvSpPr>
          <p:cNvPr id="168" name="Google Shape;168;p23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87" y="1417650"/>
            <a:ext cx="7900422" cy="444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25</Slides>
  <Notes>24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Module 7 Agenda</vt:lpstr>
      <vt:lpstr> Email</vt:lpstr>
      <vt:lpstr>Email</vt:lpstr>
      <vt:lpstr>Email</vt:lpstr>
      <vt:lpstr>Email</vt:lpstr>
      <vt:lpstr>Email</vt:lpstr>
      <vt:lpstr>Email</vt:lpstr>
      <vt:lpstr>Email</vt:lpstr>
      <vt:lpstr>Email</vt:lpstr>
      <vt:lpstr>Email</vt:lpstr>
      <vt:lpstr>Email</vt:lpstr>
      <vt:lpstr>Email Protocols</vt:lpstr>
      <vt:lpstr>Email Protocols</vt:lpstr>
      <vt:lpstr>Email Protocols</vt:lpstr>
      <vt:lpstr>Email Protocols</vt:lpstr>
      <vt:lpstr>Email Protocols</vt:lpstr>
      <vt:lpstr>Firewalls</vt:lpstr>
      <vt:lpstr>Firewalls</vt:lpstr>
      <vt:lpstr>Firewalls</vt:lpstr>
      <vt:lpstr>Postfix and Dovecot </vt:lpstr>
      <vt:lpstr>Postfix and Dovecot</vt:lpstr>
      <vt:lpstr>To Do</vt:lpstr>
      <vt:lpstr>End of Module 7!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Email and Firewalls</dc:title>
  <cp:revision>36</cp:revision>
  <dcterms:modified xsi:type="dcterms:W3CDTF">2022-12-14T14:21:54Z</dcterms:modified>
</cp:coreProperties>
</file>