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8"/>
  </p:notes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Helvetica Neue"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3DEA4-5330-4E46-A1B9-4EDDB0396993}" v="54" dt="2022-12-12T20:31:31.435"/>
    <p1510:client id="{EEB80532-AE90-442A-8F0C-74C73E895E62}" v="18" dt="2022-12-14T14:19:42.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Foster" userId="kAcKbtYv0Yi90QHs5/CqP700p5iu1n6krv3YJzDFQa0=" providerId="None" clId="Web-{76B3DEA4-5330-4E46-A1B9-4EDDB0396993}"/>
    <pc:docChg chg="addSld delSld modSld">
      <pc:chgData name="Lindsay Foster" userId="kAcKbtYv0Yi90QHs5/CqP700p5iu1n6krv3YJzDFQa0=" providerId="None" clId="Web-{76B3DEA4-5330-4E46-A1B9-4EDDB0396993}" dt="2022-12-12T20:31:31.435" v="53" actId="20577"/>
      <pc:docMkLst>
        <pc:docMk/>
      </pc:docMkLst>
      <pc:sldChg chg="del">
        <pc:chgData name="Lindsay Foster" userId="kAcKbtYv0Yi90QHs5/CqP700p5iu1n6krv3YJzDFQa0=" providerId="None" clId="Web-{76B3DEA4-5330-4E46-A1B9-4EDDB0396993}" dt="2022-12-12T20:29:22.307" v="17"/>
        <pc:sldMkLst>
          <pc:docMk/>
          <pc:sldMk cId="0" sldId="256"/>
        </pc:sldMkLst>
      </pc:sldChg>
      <pc:sldChg chg="modSp">
        <pc:chgData name="Lindsay Foster" userId="kAcKbtYv0Yi90QHs5/CqP700p5iu1n6krv3YJzDFQa0=" providerId="None" clId="Web-{76B3DEA4-5330-4E46-A1B9-4EDDB0396993}" dt="2022-12-12T20:29:30.463" v="18" actId="20577"/>
        <pc:sldMkLst>
          <pc:docMk/>
          <pc:sldMk cId="0" sldId="257"/>
        </pc:sldMkLst>
        <pc:spChg chg="mod">
          <ac:chgData name="Lindsay Foster" userId="kAcKbtYv0Yi90QHs5/CqP700p5iu1n6krv3YJzDFQa0=" providerId="None" clId="Web-{76B3DEA4-5330-4E46-A1B9-4EDDB0396993}" dt="2022-12-12T20:29:30.463" v="18" actId="20577"/>
          <ac:spMkLst>
            <pc:docMk/>
            <pc:sldMk cId="0" sldId="257"/>
            <ac:spMk id="98" creationId="{00000000-0000-0000-0000-000000000000}"/>
          </ac:spMkLst>
        </pc:spChg>
      </pc:sldChg>
      <pc:sldChg chg="modSp">
        <pc:chgData name="Lindsay Foster" userId="kAcKbtYv0Yi90QHs5/CqP700p5iu1n6krv3YJzDFQa0=" providerId="None" clId="Web-{76B3DEA4-5330-4E46-A1B9-4EDDB0396993}" dt="2022-12-12T20:29:34.510" v="19" actId="20577"/>
        <pc:sldMkLst>
          <pc:docMk/>
          <pc:sldMk cId="0" sldId="258"/>
        </pc:sldMkLst>
        <pc:spChg chg="mod">
          <ac:chgData name="Lindsay Foster" userId="kAcKbtYv0Yi90QHs5/CqP700p5iu1n6krv3YJzDFQa0=" providerId="None" clId="Web-{76B3DEA4-5330-4E46-A1B9-4EDDB0396993}" dt="2022-12-12T20:29:34.510" v="19" actId="20577"/>
          <ac:spMkLst>
            <pc:docMk/>
            <pc:sldMk cId="0" sldId="258"/>
            <ac:spMk id="106" creationId="{00000000-0000-0000-0000-000000000000}"/>
          </ac:spMkLst>
        </pc:spChg>
      </pc:sldChg>
      <pc:sldChg chg="modSp">
        <pc:chgData name="Lindsay Foster" userId="kAcKbtYv0Yi90QHs5/CqP700p5iu1n6krv3YJzDFQa0=" providerId="None" clId="Web-{76B3DEA4-5330-4E46-A1B9-4EDDB0396993}" dt="2022-12-12T20:29:40.041" v="20" actId="20577"/>
        <pc:sldMkLst>
          <pc:docMk/>
          <pc:sldMk cId="0" sldId="259"/>
        </pc:sldMkLst>
        <pc:spChg chg="mod">
          <ac:chgData name="Lindsay Foster" userId="kAcKbtYv0Yi90QHs5/CqP700p5iu1n6krv3YJzDFQa0=" providerId="None" clId="Web-{76B3DEA4-5330-4E46-A1B9-4EDDB0396993}" dt="2022-12-12T20:29:40.041" v="20" actId="20577"/>
          <ac:spMkLst>
            <pc:docMk/>
            <pc:sldMk cId="0" sldId="259"/>
            <ac:spMk id="114" creationId="{00000000-0000-0000-0000-000000000000}"/>
          </ac:spMkLst>
        </pc:spChg>
      </pc:sldChg>
      <pc:sldChg chg="modSp">
        <pc:chgData name="Lindsay Foster" userId="kAcKbtYv0Yi90QHs5/CqP700p5iu1n6krv3YJzDFQa0=" providerId="None" clId="Web-{76B3DEA4-5330-4E46-A1B9-4EDDB0396993}" dt="2022-12-12T20:29:42.260" v="21" actId="20577"/>
        <pc:sldMkLst>
          <pc:docMk/>
          <pc:sldMk cId="0" sldId="260"/>
        </pc:sldMkLst>
        <pc:spChg chg="mod">
          <ac:chgData name="Lindsay Foster" userId="kAcKbtYv0Yi90QHs5/CqP700p5iu1n6krv3YJzDFQa0=" providerId="None" clId="Web-{76B3DEA4-5330-4E46-A1B9-4EDDB0396993}" dt="2022-12-12T20:29:42.260" v="21" actId="20577"/>
          <ac:spMkLst>
            <pc:docMk/>
            <pc:sldMk cId="0" sldId="260"/>
            <ac:spMk id="123" creationId="{00000000-0000-0000-0000-000000000000}"/>
          </ac:spMkLst>
        </pc:spChg>
      </pc:sldChg>
      <pc:sldChg chg="modSp">
        <pc:chgData name="Lindsay Foster" userId="kAcKbtYv0Yi90QHs5/CqP700p5iu1n6krv3YJzDFQa0=" providerId="None" clId="Web-{76B3DEA4-5330-4E46-A1B9-4EDDB0396993}" dt="2022-12-12T20:29:45.573" v="22" actId="20577"/>
        <pc:sldMkLst>
          <pc:docMk/>
          <pc:sldMk cId="0" sldId="261"/>
        </pc:sldMkLst>
        <pc:spChg chg="mod">
          <ac:chgData name="Lindsay Foster" userId="kAcKbtYv0Yi90QHs5/CqP700p5iu1n6krv3YJzDFQa0=" providerId="None" clId="Web-{76B3DEA4-5330-4E46-A1B9-4EDDB0396993}" dt="2022-12-12T20:29:45.573" v="22" actId="20577"/>
          <ac:spMkLst>
            <pc:docMk/>
            <pc:sldMk cId="0" sldId="261"/>
            <ac:spMk id="132" creationId="{00000000-0000-0000-0000-000000000000}"/>
          </ac:spMkLst>
        </pc:spChg>
      </pc:sldChg>
      <pc:sldChg chg="modSp">
        <pc:chgData name="Lindsay Foster" userId="kAcKbtYv0Yi90QHs5/CqP700p5iu1n6krv3YJzDFQa0=" providerId="None" clId="Web-{76B3DEA4-5330-4E46-A1B9-4EDDB0396993}" dt="2022-12-12T20:29:51.057" v="23" actId="20577"/>
        <pc:sldMkLst>
          <pc:docMk/>
          <pc:sldMk cId="0" sldId="262"/>
        </pc:sldMkLst>
        <pc:spChg chg="mod">
          <ac:chgData name="Lindsay Foster" userId="kAcKbtYv0Yi90QHs5/CqP700p5iu1n6krv3YJzDFQa0=" providerId="None" clId="Web-{76B3DEA4-5330-4E46-A1B9-4EDDB0396993}" dt="2022-12-12T20:29:51.057" v="23" actId="20577"/>
          <ac:spMkLst>
            <pc:docMk/>
            <pc:sldMk cId="0" sldId="262"/>
            <ac:spMk id="141" creationId="{00000000-0000-0000-0000-000000000000}"/>
          </ac:spMkLst>
        </pc:spChg>
      </pc:sldChg>
      <pc:sldChg chg="modSp">
        <pc:chgData name="Lindsay Foster" userId="kAcKbtYv0Yi90QHs5/CqP700p5iu1n6krv3YJzDFQa0=" providerId="None" clId="Web-{76B3DEA4-5330-4E46-A1B9-4EDDB0396993}" dt="2022-12-12T20:29:54.136" v="24" actId="20577"/>
        <pc:sldMkLst>
          <pc:docMk/>
          <pc:sldMk cId="0" sldId="263"/>
        </pc:sldMkLst>
        <pc:spChg chg="mod">
          <ac:chgData name="Lindsay Foster" userId="kAcKbtYv0Yi90QHs5/CqP700p5iu1n6krv3YJzDFQa0=" providerId="None" clId="Web-{76B3DEA4-5330-4E46-A1B9-4EDDB0396993}" dt="2022-12-12T20:29:54.136" v="24" actId="20577"/>
          <ac:spMkLst>
            <pc:docMk/>
            <pc:sldMk cId="0" sldId="263"/>
            <ac:spMk id="150" creationId="{00000000-0000-0000-0000-000000000000}"/>
          </ac:spMkLst>
        </pc:spChg>
      </pc:sldChg>
      <pc:sldChg chg="modSp">
        <pc:chgData name="Lindsay Foster" userId="kAcKbtYv0Yi90QHs5/CqP700p5iu1n6krv3YJzDFQa0=" providerId="None" clId="Web-{76B3DEA4-5330-4E46-A1B9-4EDDB0396993}" dt="2022-12-12T20:29:58.323" v="25" actId="20577"/>
        <pc:sldMkLst>
          <pc:docMk/>
          <pc:sldMk cId="0" sldId="264"/>
        </pc:sldMkLst>
        <pc:spChg chg="mod">
          <ac:chgData name="Lindsay Foster" userId="kAcKbtYv0Yi90QHs5/CqP700p5iu1n6krv3YJzDFQa0=" providerId="None" clId="Web-{76B3DEA4-5330-4E46-A1B9-4EDDB0396993}" dt="2022-12-12T20:29:58.323" v="25" actId="20577"/>
          <ac:spMkLst>
            <pc:docMk/>
            <pc:sldMk cId="0" sldId="264"/>
            <ac:spMk id="159" creationId="{00000000-0000-0000-0000-000000000000}"/>
          </ac:spMkLst>
        </pc:spChg>
      </pc:sldChg>
      <pc:sldChg chg="modSp">
        <pc:chgData name="Lindsay Foster" userId="kAcKbtYv0Yi90QHs5/CqP700p5iu1n6krv3YJzDFQa0=" providerId="None" clId="Web-{76B3DEA4-5330-4E46-A1B9-4EDDB0396993}" dt="2022-12-12T20:30:01.636" v="26" actId="20577"/>
        <pc:sldMkLst>
          <pc:docMk/>
          <pc:sldMk cId="0" sldId="265"/>
        </pc:sldMkLst>
        <pc:spChg chg="mod">
          <ac:chgData name="Lindsay Foster" userId="kAcKbtYv0Yi90QHs5/CqP700p5iu1n6krv3YJzDFQa0=" providerId="None" clId="Web-{76B3DEA4-5330-4E46-A1B9-4EDDB0396993}" dt="2022-12-12T20:30:01.636" v="26" actId="20577"/>
          <ac:spMkLst>
            <pc:docMk/>
            <pc:sldMk cId="0" sldId="265"/>
            <ac:spMk id="167" creationId="{00000000-0000-0000-0000-000000000000}"/>
          </ac:spMkLst>
        </pc:spChg>
      </pc:sldChg>
      <pc:sldChg chg="modSp">
        <pc:chgData name="Lindsay Foster" userId="kAcKbtYv0Yi90QHs5/CqP700p5iu1n6krv3YJzDFQa0=" providerId="None" clId="Web-{76B3DEA4-5330-4E46-A1B9-4EDDB0396993}" dt="2022-12-12T20:30:06.839" v="27" actId="20577"/>
        <pc:sldMkLst>
          <pc:docMk/>
          <pc:sldMk cId="0" sldId="266"/>
        </pc:sldMkLst>
        <pc:spChg chg="mod">
          <ac:chgData name="Lindsay Foster" userId="kAcKbtYv0Yi90QHs5/CqP700p5iu1n6krv3YJzDFQa0=" providerId="None" clId="Web-{76B3DEA4-5330-4E46-A1B9-4EDDB0396993}" dt="2022-12-12T20:30:06.839" v="27" actId="20577"/>
          <ac:spMkLst>
            <pc:docMk/>
            <pc:sldMk cId="0" sldId="266"/>
            <ac:spMk id="175" creationId="{00000000-0000-0000-0000-000000000000}"/>
          </ac:spMkLst>
        </pc:spChg>
      </pc:sldChg>
      <pc:sldChg chg="modSp">
        <pc:chgData name="Lindsay Foster" userId="kAcKbtYv0Yi90QHs5/CqP700p5iu1n6krv3YJzDFQa0=" providerId="None" clId="Web-{76B3DEA4-5330-4E46-A1B9-4EDDB0396993}" dt="2022-12-12T20:30:11.714" v="28" actId="20577"/>
        <pc:sldMkLst>
          <pc:docMk/>
          <pc:sldMk cId="0" sldId="267"/>
        </pc:sldMkLst>
        <pc:spChg chg="mod">
          <ac:chgData name="Lindsay Foster" userId="kAcKbtYv0Yi90QHs5/CqP700p5iu1n6krv3YJzDFQa0=" providerId="None" clId="Web-{76B3DEA4-5330-4E46-A1B9-4EDDB0396993}" dt="2022-12-12T20:30:11.714" v="28" actId="20577"/>
          <ac:spMkLst>
            <pc:docMk/>
            <pc:sldMk cId="0" sldId="267"/>
            <ac:spMk id="184" creationId="{00000000-0000-0000-0000-000000000000}"/>
          </ac:spMkLst>
        </pc:spChg>
      </pc:sldChg>
      <pc:sldChg chg="modSp">
        <pc:chgData name="Lindsay Foster" userId="kAcKbtYv0Yi90QHs5/CqP700p5iu1n6krv3YJzDFQa0=" providerId="None" clId="Web-{76B3DEA4-5330-4E46-A1B9-4EDDB0396993}" dt="2022-12-12T20:30:15.105" v="29" actId="20577"/>
        <pc:sldMkLst>
          <pc:docMk/>
          <pc:sldMk cId="0" sldId="268"/>
        </pc:sldMkLst>
        <pc:spChg chg="mod">
          <ac:chgData name="Lindsay Foster" userId="kAcKbtYv0Yi90QHs5/CqP700p5iu1n6krv3YJzDFQa0=" providerId="None" clId="Web-{76B3DEA4-5330-4E46-A1B9-4EDDB0396993}" dt="2022-12-12T20:30:15.105" v="29" actId="20577"/>
          <ac:spMkLst>
            <pc:docMk/>
            <pc:sldMk cId="0" sldId="268"/>
            <ac:spMk id="193" creationId="{00000000-0000-0000-0000-000000000000}"/>
          </ac:spMkLst>
        </pc:spChg>
      </pc:sldChg>
      <pc:sldChg chg="modSp">
        <pc:chgData name="Lindsay Foster" userId="kAcKbtYv0Yi90QHs5/CqP700p5iu1n6krv3YJzDFQa0=" providerId="None" clId="Web-{76B3DEA4-5330-4E46-A1B9-4EDDB0396993}" dt="2022-12-12T20:30:18.839" v="30" actId="20577"/>
        <pc:sldMkLst>
          <pc:docMk/>
          <pc:sldMk cId="0" sldId="269"/>
        </pc:sldMkLst>
        <pc:spChg chg="mod">
          <ac:chgData name="Lindsay Foster" userId="kAcKbtYv0Yi90QHs5/CqP700p5iu1n6krv3YJzDFQa0=" providerId="None" clId="Web-{76B3DEA4-5330-4E46-A1B9-4EDDB0396993}" dt="2022-12-12T20:30:18.839" v="30" actId="20577"/>
          <ac:spMkLst>
            <pc:docMk/>
            <pc:sldMk cId="0" sldId="269"/>
            <ac:spMk id="202" creationId="{00000000-0000-0000-0000-000000000000}"/>
          </ac:spMkLst>
        </pc:spChg>
      </pc:sldChg>
      <pc:sldChg chg="modSp">
        <pc:chgData name="Lindsay Foster" userId="kAcKbtYv0Yi90QHs5/CqP700p5iu1n6krv3YJzDFQa0=" providerId="None" clId="Web-{76B3DEA4-5330-4E46-A1B9-4EDDB0396993}" dt="2022-12-12T20:30:26.355" v="31" actId="20577"/>
        <pc:sldMkLst>
          <pc:docMk/>
          <pc:sldMk cId="0" sldId="270"/>
        </pc:sldMkLst>
        <pc:spChg chg="mod">
          <ac:chgData name="Lindsay Foster" userId="kAcKbtYv0Yi90QHs5/CqP700p5iu1n6krv3YJzDFQa0=" providerId="None" clId="Web-{76B3DEA4-5330-4E46-A1B9-4EDDB0396993}" dt="2022-12-12T20:30:26.355" v="31" actId="20577"/>
          <ac:spMkLst>
            <pc:docMk/>
            <pc:sldMk cId="0" sldId="270"/>
            <ac:spMk id="211" creationId="{00000000-0000-0000-0000-000000000000}"/>
          </ac:spMkLst>
        </pc:spChg>
      </pc:sldChg>
      <pc:sldChg chg="modSp">
        <pc:chgData name="Lindsay Foster" userId="kAcKbtYv0Yi90QHs5/CqP700p5iu1n6krv3YJzDFQa0=" providerId="None" clId="Web-{76B3DEA4-5330-4E46-A1B9-4EDDB0396993}" dt="2022-12-12T20:30:26.730" v="32" actId="20577"/>
        <pc:sldMkLst>
          <pc:docMk/>
          <pc:sldMk cId="0" sldId="271"/>
        </pc:sldMkLst>
        <pc:spChg chg="mod">
          <ac:chgData name="Lindsay Foster" userId="kAcKbtYv0Yi90QHs5/CqP700p5iu1n6krv3YJzDFQa0=" providerId="None" clId="Web-{76B3DEA4-5330-4E46-A1B9-4EDDB0396993}" dt="2022-12-12T20:30:26.730" v="32" actId="20577"/>
          <ac:spMkLst>
            <pc:docMk/>
            <pc:sldMk cId="0" sldId="271"/>
            <ac:spMk id="220" creationId="{00000000-0000-0000-0000-000000000000}"/>
          </ac:spMkLst>
        </pc:spChg>
      </pc:sldChg>
      <pc:sldChg chg="modSp">
        <pc:chgData name="Lindsay Foster" userId="kAcKbtYv0Yi90QHs5/CqP700p5iu1n6krv3YJzDFQa0=" providerId="None" clId="Web-{76B3DEA4-5330-4E46-A1B9-4EDDB0396993}" dt="2022-12-12T20:30:30.043" v="33" actId="20577"/>
        <pc:sldMkLst>
          <pc:docMk/>
          <pc:sldMk cId="0" sldId="272"/>
        </pc:sldMkLst>
        <pc:spChg chg="mod">
          <ac:chgData name="Lindsay Foster" userId="kAcKbtYv0Yi90QHs5/CqP700p5iu1n6krv3YJzDFQa0=" providerId="None" clId="Web-{76B3DEA4-5330-4E46-A1B9-4EDDB0396993}" dt="2022-12-12T20:30:30.043" v="33" actId="20577"/>
          <ac:spMkLst>
            <pc:docMk/>
            <pc:sldMk cId="0" sldId="272"/>
            <ac:spMk id="228" creationId="{00000000-0000-0000-0000-000000000000}"/>
          </ac:spMkLst>
        </pc:spChg>
      </pc:sldChg>
      <pc:sldChg chg="modSp">
        <pc:chgData name="Lindsay Foster" userId="kAcKbtYv0Yi90QHs5/CqP700p5iu1n6krv3YJzDFQa0=" providerId="None" clId="Web-{76B3DEA4-5330-4E46-A1B9-4EDDB0396993}" dt="2022-12-12T20:30:34.763" v="35" actId="20577"/>
        <pc:sldMkLst>
          <pc:docMk/>
          <pc:sldMk cId="0" sldId="273"/>
        </pc:sldMkLst>
        <pc:spChg chg="mod">
          <ac:chgData name="Lindsay Foster" userId="kAcKbtYv0Yi90QHs5/CqP700p5iu1n6krv3YJzDFQa0=" providerId="None" clId="Web-{76B3DEA4-5330-4E46-A1B9-4EDDB0396993}" dt="2022-12-12T20:30:34.763" v="35" actId="20577"/>
          <ac:spMkLst>
            <pc:docMk/>
            <pc:sldMk cId="0" sldId="273"/>
            <ac:spMk id="236" creationId="{00000000-0000-0000-0000-000000000000}"/>
          </ac:spMkLst>
        </pc:spChg>
      </pc:sldChg>
      <pc:sldChg chg="modSp">
        <pc:chgData name="Lindsay Foster" userId="kAcKbtYv0Yi90QHs5/CqP700p5iu1n6krv3YJzDFQa0=" providerId="None" clId="Web-{76B3DEA4-5330-4E46-A1B9-4EDDB0396993}" dt="2022-12-12T20:30:37.309" v="36" actId="20577"/>
        <pc:sldMkLst>
          <pc:docMk/>
          <pc:sldMk cId="0" sldId="274"/>
        </pc:sldMkLst>
        <pc:spChg chg="mod">
          <ac:chgData name="Lindsay Foster" userId="kAcKbtYv0Yi90QHs5/CqP700p5iu1n6krv3YJzDFQa0=" providerId="None" clId="Web-{76B3DEA4-5330-4E46-A1B9-4EDDB0396993}" dt="2022-12-12T20:30:37.309" v="36" actId="20577"/>
          <ac:spMkLst>
            <pc:docMk/>
            <pc:sldMk cId="0" sldId="274"/>
            <ac:spMk id="243" creationId="{00000000-0000-0000-0000-000000000000}"/>
          </ac:spMkLst>
        </pc:spChg>
      </pc:sldChg>
      <pc:sldChg chg="modSp">
        <pc:chgData name="Lindsay Foster" userId="kAcKbtYv0Yi90QHs5/CqP700p5iu1n6krv3YJzDFQa0=" providerId="None" clId="Web-{76B3DEA4-5330-4E46-A1B9-4EDDB0396993}" dt="2022-12-12T20:30:46.168" v="39" actId="20577"/>
        <pc:sldMkLst>
          <pc:docMk/>
          <pc:sldMk cId="0" sldId="275"/>
        </pc:sldMkLst>
        <pc:spChg chg="mod">
          <ac:chgData name="Lindsay Foster" userId="kAcKbtYv0Yi90QHs5/CqP700p5iu1n6krv3YJzDFQa0=" providerId="None" clId="Web-{76B3DEA4-5330-4E46-A1B9-4EDDB0396993}" dt="2022-12-12T20:30:46.168" v="39" actId="20577"/>
          <ac:spMkLst>
            <pc:docMk/>
            <pc:sldMk cId="0" sldId="275"/>
            <ac:spMk id="251" creationId="{00000000-0000-0000-0000-000000000000}"/>
          </ac:spMkLst>
        </pc:spChg>
      </pc:sldChg>
      <pc:sldChg chg="modSp">
        <pc:chgData name="Lindsay Foster" userId="kAcKbtYv0Yi90QHs5/CqP700p5iu1n6krv3YJzDFQa0=" providerId="None" clId="Web-{76B3DEA4-5330-4E46-A1B9-4EDDB0396993}" dt="2022-12-12T20:30:50.090" v="40" actId="20577"/>
        <pc:sldMkLst>
          <pc:docMk/>
          <pc:sldMk cId="0" sldId="276"/>
        </pc:sldMkLst>
        <pc:spChg chg="mod">
          <ac:chgData name="Lindsay Foster" userId="kAcKbtYv0Yi90QHs5/CqP700p5iu1n6krv3YJzDFQa0=" providerId="None" clId="Web-{76B3DEA4-5330-4E46-A1B9-4EDDB0396993}" dt="2022-12-12T20:30:50.090" v="40" actId="20577"/>
          <ac:spMkLst>
            <pc:docMk/>
            <pc:sldMk cId="0" sldId="276"/>
            <ac:spMk id="260" creationId="{00000000-0000-0000-0000-000000000000}"/>
          </ac:spMkLst>
        </pc:spChg>
      </pc:sldChg>
      <pc:sldChg chg="modSp">
        <pc:chgData name="Lindsay Foster" userId="kAcKbtYv0Yi90QHs5/CqP700p5iu1n6krv3YJzDFQa0=" providerId="None" clId="Web-{76B3DEA4-5330-4E46-A1B9-4EDDB0396993}" dt="2022-12-12T20:30:54.418" v="42" actId="20577"/>
        <pc:sldMkLst>
          <pc:docMk/>
          <pc:sldMk cId="0" sldId="277"/>
        </pc:sldMkLst>
        <pc:spChg chg="mod">
          <ac:chgData name="Lindsay Foster" userId="kAcKbtYv0Yi90QHs5/CqP700p5iu1n6krv3YJzDFQa0=" providerId="None" clId="Web-{76B3DEA4-5330-4E46-A1B9-4EDDB0396993}" dt="2022-12-12T20:30:54.418" v="42" actId="20577"/>
          <ac:spMkLst>
            <pc:docMk/>
            <pc:sldMk cId="0" sldId="277"/>
            <ac:spMk id="270" creationId="{00000000-0000-0000-0000-000000000000}"/>
          </ac:spMkLst>
        </pc:spChg>
      </pc:sldChg>
      <pc:sldChg chg="modSp">
        <pc:chgData name="Lindsay Foster" userId="kAcKbtYv0Yi90QHs5/CqP700p5iu1n6krv3YJzDFQa0=" providerId="None" clId="Web-{76B3DEA4-5330-4E46-A1B9-4EDDB0396993}" dt="2022-12-12T20:30:57.684" v="43" actId="20577"/>
        <pc:sldMkLst>
          <pc:docMk/>
          <pc:sldMk cId="0" sldId="278"/>
        </pc:sldMkLst>
        <pc:spChg chg="mod">
          <ac:chgData name="Lindsay Foster" userId="kAcKbtYv0Yi90QHs5/CqP700p5iu1n6krv3YJzDFQa0=" providerId="None" clId="Web-{76B3DEA4-5330-4E46-A1B9-4EDDB0396993}" dt="2022-12-12T20:30:57.684" v="43" actId="20577"/>
          <ac:spMkLst>
            <pc:docMk/>
            <pc:sldMk cId="0" sldId="278"/>
            <ac:spMk id="279" creationId="{00000000-0000-0000-0000-000000000000}"/>
          </ac:spMkLst>
        </pc:spChg>
      </pc:sldChg>
      <pc:sldChg chg="modSp">
        <pc:chgData name="Lindsay Foster" userId="kAcKbtYv0Yi90QHs5/CqP700p5iu1n6krv3YJzDFQa0=" providerId="None" clId="Web-{76B3DEA4-5330-4E46-A1B9-4EDDB0396993}" dt="2022-12-12T20:31:02.887" v="44" actId="20577"/>
        <pc:sldMkLst>
          <pc:docMk/>
          <pc:sldMk cId="0" sldId="279"/>
        </pc:sldMkLst>
        <pc:spChg chg="mod">
          <ac:chgData name="Lindsay Foster" userId="kAcKbtYv0Yi90QHs5/CqP700p5iu1n6krv3YJzDFQa0=" providerId="None" clId="Web-{76B3DEA4-5330-4E46-A1B9-4EDDB0396993}" dt="2022-12-12T20:31:02.887" v="44" actId="20577"/>
          <ac:spMkLst>
            <pc:docMk/>
            <pc:sldMk cId="0" sldId="279"/>
            <ac:spMk id="290" creationId="{00000000-0000-0000-0000-000000000000}"/>
          </ac:spMkLst>
        </pc:spChg>
      </pc:sldChg>
      <pc:sldChg chg="modSp">
        <pc:chgData name="Lindsay Foster" userId="kAcKbtYv0Yi90QHs5/CqP700p5iu1n6krv3YJzDFQa0=" providerId="None" clId="Web-{76B3DEA4-5330-4E46-A1B9-4EDDB0396993}" dt="2022-12-12T20:31:05.950" v="45" actId="20577"/>
        <pc:sldMkLst>
          <pc:docMk/>
          <pc:sldMk cId="0" sldId="280"/>
        </pc:sldMkLst>
        <pc:spChg chg="mod">
          <ac:chgData name="Lindsay Foster" userId="kAcKbtYv0Yi90QHs5/CqP700p5iu1n6krv3YJzDFQa0=" providerId="None" clId="Web-{76B3DEA4-5330-4E46-A1B9-4EDDB0396993}" dt="2022-12-12T20:31:05.950" v="45" actId="20577"/>
          <ac:spMkLst>
            <pc:docMk/>
            <pc:sldMk cId="0" sldId="280"/>
            <ac:spMk id="299" creationId="{00000000-0000-0000-0000-000000000000}"/>
          </ac:spMkLst>
        </pc:spChg>
      </pc:sldChg>
      <pc:sldChg chg="modSp">
        <pc:chgData name="Lindsay Foster" userId="kAcKbtYv0Yi90QHs5/CqP700p5iu1n6krv3YJzDFQa0=" providerId="None" clId="Web-{76B3DEA4-5330-4E46-A1B9-4EDDB0396993}" dt="2022-12-12T20:31:31.435" v="53" actId="20577"/>
        <pc:sldMkLst>
          <pc:docMk/>
          <pc:sldMk cId="0" sldId="281"/>
        </pc:sldMkLst>
        <pc:spChg chg="mod">
          <ac:chgData name="Lindsay Foster" userId="kAcKbtYv0Yi90QHs5/CqP700p5iu1n6krv3YJzDFQa0=" providerId="None" clId="Web-{76B3DEA4-5330-4E46-A1B9-4EDDB0396993}" dt="2022-12-12T20:31:31.435" v="53" actId="20577"/>
          <ac:spMkLst>
            <pc:docMk/>
            <pc:sldMk cId="0" sldId="281"/>
            <ac:spMk id="309" creationId="{00000000-0000-0000-0000-000000000000}"/>
          </ac:spMkLst>
        </pc:spChg>
      </pc:sldChg>
      <pc:sldChg chg="addSp delSp modSp new">
        <pc:chgData name="Lindsay Foster" userId="kAcKbtYv0Yi90QHs5/CqP700p5iu1n6krv3YJzDFQa0=" providerId="None" clId="Web-{76B3DEA4-5330-4E46-A1B9-4EDDB0396993}" dt="2022-12-12T20:29:20.181" v="16" actId="20577"/>
        <pc:sldMkLst>
          <pc:docMk/>
          <pc:sldMk cId="129068695" sldId="282"/>
        </pc:sldMkLst>
        <pc:spChg chg="del">
          <ac:chgData name="Lindsay Foster" userId="kAcKbtYv0Yi90QHs5/CqP700p5iu1n6krv3YJzDFQa0=" providerId="None" clId="Web-{76B3DEA4-5330-4E46-A1B9-4EDDB0396993}" dt="2022-12-12T20:28:31.899" v="3"/>
          <ac:spMkLst>
            <pc:docMk/>
            <pc:sldMk cId="129068695" sldId="282"/>
            <ac:spMk id="2" creationId="{61C345C7-D70C-449C-3F9D-37175F843EDB}"/>
          </ac:spMkLst>
        </pc:spChg>
        <pc:spChg chg="del">
          <ac:chgData name="Lindsay Foster" userId="kAcKbtYv0Yi90QHs5/CqP700p5iu1n6krv3YJzDFQa0=" providerId="None" clId="Web-{76B3DEA4-5330-4E46-A1B9-4EDDB0396993}" dt="2022-12-12T20:28:29.821" v="2"/>
          <ac:spMkLst>
            <pc:docMk/>
            <pc:sldMk cId="129068695" sldId="282"/>
            <ac:spMk id="3" creationId="{1702B994-8948-0F09-6854-41B481106066}"/>
          </ac:spMkLst>
        </pc:spChg>
        <pc:spChg chg="add mod">
          <ac:chgData name="Lindsay Foster" userId="kAcKbtYv0Yi90QHs5/CqP700p5iu1n6krv3YJzDFQa0=" providerId="None" clId="Web-{76B3DEA4-5330-4E46-A1B9-4EDDB0396993}" dt="2022-12-12T20:29:05.369" v="12" actId="1076"/>
          <ac:spMkLst>
            <pc:docMk/>
            <pc:sldMk cId="129068695" sldId="282"/>
            <ac:spMk id="7" creationId="{F95CA367-0137-0D5D-58BD-6E41A351DB84}"/>
          </ac:spMkLst>
        </pc:spChg>
        <pc:spChg chg="add mod">
          <ac:chgData name="Lindsay Foster" userId="kAcKbtYv0Yi90QHs5/CqP700p5iu1n6krv3YJzDFQa0=" providerId="None" clId="Web-{76B3DEA4-5330-4E46-A1B9-4EDDB0396993}" dt="2022-12-12T20:29:20.181" v="16" actId="20577"/>
          <ac:spMkLst>
            <pc:docMk/>
            <pc:sldMk cId="129068695" sldId="282"/>
            <ac:spMk id="9" creationId="{2EE04A66-8D9A-761C-5AE8-5A4772CE0C8E}"/>
          </ac:spMkLst>
        </pc:spChg>
        <pc:picChg chg="add mod">
          <ac:chgData name="Lindsay Foster" userId="kAcKbtYv0Yi90QHs5/CqP700p5iu1n6krv3YJzDFQa0=" providerId="None" clId="Web-{76B3DEA4-5330-4E46-A1B9-4EDDB0396993}" dt="2022-12-12T20:28:40.399" v="8" actId="1076"/>
          <ac:picMkLst>
            <pc:docMk/>
            <pc:sldMk cId="129068695" sldId="282"/>
            <ac:picMk id="5" creationId="{E09E15F2-EA42-0601-95AB-0CFEB8755CC5}"/>
          </ac:picMkLst>
        </pc:picChg>
      </pc:sldChg>
    </pc:docChg>
  </pc:docChgLst>
  <pc:docChgLst>
    <pc:chgData name="Lindsay Foster" userId="kAcKbtYv0Yi90QHs5/CqP700p5iu1n6krv3YJzDFQa0=" providerId="None" clId="Web-{EEB80532-AE90-442A-8F0C-74C73E895E62}"/>
    <pc:docChg chg="modSld addMainMaster delMainMaster">
      <pc:chgData name="Lindsay Foster" userId="kAcKbtYv0Yi90QHs5/CqP700p5iu1n6krv3YJzDFQa0=" providerId="None" clId="Web-{EEB80532-AE90-442A-8F0C-74C73E895E62}" dt="2022-12-14T14:19:42.759" v="16" actId="1076"/>
      <pc:docMkLst>
        <pc:docMk/>
      </pc:docMkLst>
      <pc:sldChg chg="modSp mod modClrScheme chgLayout">
        <pc:chgData name="Lindsay Foster" userId="kAcKbtYv0Yi90QHs5/CqP700p5iu1n6krv3YJzDFQa0=" providerId="None" clId="Web-{EEB80532-AE90-442A-8F0C-74C73E895E62}" dt="2022-12-14T14:17:56.194" v="0"/>
        <pc:sldMkLst>
          <pc:docMk/>
          <pc:sldMk cId="0" sldId="257"/>
        </pc:sldMkLst>
        <pc:spChg chg="mod ord">
          <ac:chgData name="Lindsay Foster" userId="kAcKbtYv0Yi90QHs5/CqP700p5iu1n6krv3YJzDFQa0=" providerId="None" clId="Web-{EEB80532-AE90-442A-8F0C-74C73E895E62}" dt="2022-12-14T14:17:56.194" v="0"/>
          <ac:spMkLst>
            <pc:docMk/>
            <pc:sldMk cId="0" sldId="257"/>
            <ac:spMk id="98" creationId="{00000000-0000-0000-0000-000000000000}"/>
          </ac:spMkLst>
        </pc:spChg>
        <pc:spChg chg="mod ord">
          <ac:chgData name="Lindsay Foster" userId="kAcKbtYv0Yi90QHs5/CqP700p5iu1n6krv3YJzDFQa0=" providerId="None" clId="Web-{EEB80532-AE90-442A-8F0C-74C73E895E62}" dt="2022-12-14T14:17:56.194" v="0"/>
          <ac:spMkLst>
            <pc:docMk/>
            <pc:sldMk cId="0" sldId="257"/>
            <ac:spMk id="99" creationId="{00000000-0000-0000-0000-000000000000}"/>
          </ac:spMkLst>
        </pc:spChg>
        <pc:spChg chg="mod ord">
          <ac:chgData name="Lindsay Foster" userId="kAcKbtYv0Yi90QHs5/CqP700p5iu1n6krv3YJzDFQa0=" providerId="None" clId="Web-{EEB80532-AE90-442A-8F0C-74C73E895E62}" dt="2022-12-14T14:17:56.194" v="0"/>
          <ac:spMkLst>
            <pc:docMk/>
            <pc:sldMk cId="0" sldId="257"/>
            <ac:spMk id="100" creationId="{00000000-0000-0000-0000-000000000000}"/>
          </ac:spMkLst>
        </pc:spChg>
      </pc:sldChg>
      <pc:sldChg chg="modSp mod modClrScheme chgLayout">
        <pc:chgData name="Lindsay Foster" userId="kAcKbtYv0Yi90QHs5/CqP700p5iu1n6krv3YJzDFQa0=" providerId="None" clId="Web-{EEB80532-AE90-442A-8F0C-74C73E895E62}" dt="2022-12-14T14:18:03.632" v="1" actId="20577"/>
        <pc:sldMkLst>
          <pc:docMk/>
          <pc:sldMk cId="0" sldId="258"/>
        </pc:sldMkLst>
        <pc:spChg chg="mod ord">
          <ac:chgData name="Lindsay Foster" userId="kAcKbtYv0Yi90QHs5/CqP700p5iu1n6krv3YJzDFQa0=" providerId="None" clId="Web-{EEB80532-AE90-442A-8F0C-74C73E895E62}" dt="2022-12-14T14:18:03.632" v="1" actId="20577"/>
          <ac:spMkLst>
            <pc:docMk/>
            <pc:sldMk cId="0" sldId="258"/>
            <ac:spMk id="106" creationId="{00000000-0000-0000-0000-000000000000}"/>
          </ac:spMkLst>
        </pc:spChg>
        <pc:spChg chg="mod ord">
          <ac:chgData name="Lindsay Foster" userId="kAcKbtYv0Yi90QHs5/CqP700p5iu1n6krv3YJzDFQa0=" providerId="None" clId="Web-{EEB80532-AE90-442A-8F0C-74C73E895E62}" dt="2022-12-14T14:17:56.194" v="0"/>
          <ac:spMkLst>
            <pc:docMk/>
            <pc:sldMk cId="0" sldId="258"/>
            <ac:spMk id="107" creationId="{00000000-0000-0000-0000-000000000000}"/>
          </ac:spMkLst>
        </pc:spChg>
        <pc:spChg chg="mod ord">
          <ac:chgData name="Lindsay Foster" userId="kAcKbtYv0Yi90QHs5/CqP700p5iu1n6krv3YJzDFQa0=" providerId="None" clId="Web-{EEB80532-AE90-442A-8F0C-74C73E895E62}" dt="2022-12-14T14:17:56.194" v="0"/>
          <ac:spMkLst>
            <pc:docMk/>
            <pc:sldMk cId="0" sldId="258"/>
            <ac:spMk id="108"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59"/>
        </pc:sldMkLst>
        <pc:spChg chg="mod ord">
          <ac:chgData name="Lindsay Foster" userId="kAcKbtYv0Yi90QHs5/CqP700p5iu1n6krv3YJzDFQa0=" providerId="None" clId="Web-{EEB80532-AE90-442A-8F0C-74C73E895E62}" dt="2022-12-14T14:17:56.194" v="0"/>
          <ac:spMkLst>
            <pc:docMk/>
            <pc:sldMk cId="0" sldId="259"/>
            <ac:spMk id="114" creationId="{00000000-0000-0000-0000-000000000000}"/>
          </ac:spMkLst>
        </pc:spChg>
        <pc:spChg chg="mod ord">
          <ac:chgData name="Lindsay Foster" userId="kAcKbtYv0Yi90QHs5/CqP700p5iu1n6krv3YJzDFQa0=" providerId="None" clId="Web-{EEB80532-AE90-442A-8F0C-74C73E895E62}" dt="2022-12-14T14:17:56.194" v="0"/>
          <ac:spMkLst>
            <pc:docMk/>
            <pc:sldMk cId="0" sldId="259"/>
            <ac:spMk id="115" creationId="{00000000-0000-0000-0000-000000000000}"/>
          </ac:spMkLst>
        </pc:spChg>
        <pc:spChg chg="mod ord">
          <ac:chgData name="Lindsay Foster" userId="kAcKbtYv0Yi90QHs5/CqP700p5iu1n6krv3YJzDFQa0=" providerId="None" clId="Web-{EEB80532-AE90-442A-8F0C-74C73E895E62}" dt="2022-12-14T14:17:56.194" v="0"/>
          <ac:spMkLst>
            <pc:docMk/>
            <pc:sldMk cId="0" sldId="259"/>
            <ac:spMk id="116" creationId="{00000000-0000-0000-0000-000000000000}"/>
          </ac:spMkLst>
        </pc:spChg>
        <pc:spChg chg="mod ord">
          <ac:chgData name="Lindsay Foster" userId="kAcKbtYv0Yi90QHs5/CqP700p5iu1n6krv3YJzDFQa0=" providerId="None" clId="Web-{EEB80532-AE90-442A-8F0C-74C73E895E62}" dt="2022-12-14T14:17:56.194" v="0"/>
          <ac:spMkLst>
            <pc:docMk/>
            <pc:sldMk cId="0" sldId="259"/>
            <ac:spMk id="117"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60"/>
        </pc:sldMkLst>
        <pc:spChg chg="mod ord">
          <ac:chgData name="Lindsay Foster" userId="kAcKbtYv0Yi90QHs5/CqP700p5iu1n6krv3YJzDFQa0=" providerId="None" clId="Web-{EEB80532-AE90-442A-8F0C-74C73E895E62}" dt="2022-12-14T14:17:56.194" v="0"/>
          <ac:spMkLst>
            <pc:docMk/>
            <pc:sldMk cId="0" sldId="260"/>
            <ac:spMk id="123" creationId="{00000000-0000-0000-0000-000000000000}"/>
          </ac:spMkLst>
        </pc:spChg>
        <pc:spChg chg="mod ord">
          <ac:chgData name="Lindsay Foster" userId="kAcKbtYv0Yi90QHs5/CqP700p5iu1n6krv3YJzDFQa0=" providerId="None" clId="Web-{EEB80532-AE90-442A-8F0C-74C73E895E62}" dt="2022-12-14T14:17:56.194" v="0"/>
          <ac:spMkLst>
            <pc:docMk/>
            <pc:sldMk cId="0" sldId="260"/>
            <ac:spMk id="124" creationId="{00000000-0000-0000-0000-000000000000}"/>
          </ac:spMkLst>
        </pc:spChg>
        <pc:spChg chg="mod ord">
          <ac:chgData name="Lindsay Foster" userId="kAcKbtYv0Yi90QHs5/CqP700p5iu1n6krv3YJzDFQa0=" providerId="None" clId="Web-{EEB80532-AE90-442A-8F0C-74C73E895E62}" dt="2022-12-14T14:17:56.194" v="0"/>
          <ac:spMkLst>
            <pc:docMk/>
            <pc:sldMk cId="0" sldId="260"/>
            <ac:spMk id="125" creationId="{00000000-0000-0000-0000-000000000000}"/>
          </ac:spMkLst>
        </pc:spChg>
        <pc:spChg chg="mod ord">
          <ac:chgData name="Lindsay Foster" userId="kAcKbtYv0Yi90QHs5/CqP700p5iu1n6krv3YJzDFQa0=" providerId="None" clId="Web-{EEB80532-AE90-442A-8F0C-74C73E895E62}" dt="2022-12-14T14:17:56.194" v="0"/>
          <ac:spMkLst>
            <pc:docMk/>
            <pc:sldMk cId="0" sldId="260"/>
            <ac:spMk id="126"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61"/>
        </pc:sldMkLst>
        <pc:spChg chg="mod ord">
          <ac:chgData name="Lindsay Foster" userId="kAcKbtYv0Yi90QHs5/CqP700p5iu1n6krv3YJzDFQa0=" providerId="None" clId="Web-{EEB80532-AE90-442A-8F0C-74C73E895E62}" dt="2022-12-14T14:17:56.194" v="0"/>
          <ac:spMkLst>
            <pc:docMk/>
            <pc:sldMk cId="0" sldId="261"/>
            <ac:spMk id="132" creationId="{00000000-0000-0000-0000-000000000000}"/>
          </ac:spMkLst>
        </pc:spChg>
        <pc:spChg chg="mod ord">
          <ac:chgData name="Lindsay Foster" userId="kAcKbtYv0Yi90QHs5/CqP700p5iu1n6krv3YJzDFQa0=" providerId="None" clId="Web-{EEB80532-AE90-442A-8F0C-74C73E895E62}" dt="2022-12-14T14:17:56.194" v="0"/>
          <ac:spMkLst>
            <pc:docMk/>
            <pc:sldMk cId="0" sldId="261"/>
            <ac:spMk id="133" creationId="{00000000-0000-0000-0000-000000000000}"/>
          </ac:spMkLst>
        </pc:spChg>
        <pc:spChg chg="mod ord">
          <ac:chgData name="Lindsay Foster" userId="kAcKbtYv0Yi90QHs5/CqP700p5iu1n6krv3YJzDFQa0=" providerId="None" clId="Web-{EEB80532-AE90-442A-8F0C-74C73E895E62}" dt="2022-12-14T14:17:56.194" v="0"/>
          <ac:spMkLst>
            <pc:docMk/>
            <pc:sldMk cId="0" sldId="261"/>
            <ac:spMk id="134" creationId="{00000000-0000-0000-0000-000000000000}"/>
          </ac:spMkLst>
        </pc:spChg>
        <pc:spChg chg="mod ord">
          <ac:chgData name="Lindsay Foster" userId="kAcKbtYv0Yi90QHs5/CqP700p5iu1n6krv3YJzDFQa0=" providerId="None" clId="Web-{EEB80532-AE90-442A-8F0C-74C73E895E62}" dt="2022-12-14T14:17:56.194" v="0"/>
          <ac:spMkLst>
            <pc:docMk/>
            <pc:sldMk cId="0" sldId="261"/>
            <ac:spMk id="135" creationId="{00000000-0000-0000-0000-000000000000}"/>
          </ac:spMkLst>
        </pc:spChg>
      </pc:sldChg>
      <pc:sldChg chg="modSp mod modClrScheme chgLayout">
        <pc:chgData name="Lindsay Foster" userId="kAcKbtYv0Yi90QHs5/CqP700p5iu1n6krv3YJzDFQa0=" providerId="None" clId="Web-{EEB80532-AE90-442A-8F0C-74C73E895E62}" dt="2022-12-14T14:18:12.335" v="2" actId="1076"/>
        <pc:sldMkLst>
          <pc:docMk/>
          <pc:sldMk cId="0" sldId="262"/>
        </pc:sldMkLst>
        <pc:spChg chg="mod ord">
          <ac:chgData name="Lindsay Foster" userId="kAcKbtYv0Yi90QHs5/CqP700p5iu1n6krv3YJzDFQa0=" providerId="None" clId="Web-{EEB80532-AE90-442A-8F0C-74C73E895E62}" dt="2022-12-14T14:18:12.335" v="2" actId="1076"/>
          <ac:spMkLst>
            <pc:docMk/>
            <pc:sldMk cId="0" sldId="262"/>
            <ac:spMk id="141" creationId="{00000000-0000-0000-0000-000000000000}"/>
          </ac:spMkLst>
        </pc:spChg>
        <pc:spChg chg="mod ord">
          <ac:chgData name="Lindsay Foster" userId="kAcKbtYv0Yi90QHs5/CqP700p5iu1n6krv3YJzDFQa0=" providerId="None" clId="Web-{EEB80532-AE90-442A-8F0C-74C73E895E62}" dt="2022-12-14T14:17:56.194" v="0"/>
          <ac:spMkLst>
            <pc:docMk/>
            <pc:sldMk cId="0" sldId="262"/>
            <ac:spMk id="142" creationId="{00000000-0000-0000-0000-000000000000}"/>
          </ac:spMkLst>
        </pc:spChg>
        <pc:spChg chg="mod ord">
          <ac:chgData name="Lindsay Foster" userId="kAcKbtYv0Yi90QHs5/CqP700p5iu1n6krv3YJzDFQa0=" providerId="None" clId="Web-{EEB80532-AE90-442A-8F0C-74C73E895E62}" dt="2022-12-14T14:17:56.194" v="0"/>
          <ac:spMkLst>
            <pc:docMk/>
            <pc:sldMk cId="0" sldId="262"/>
            <ac:spMk id="143" creationId="{00000000-0000-0000-0000-000000000000}"/>
          </ac:spMkLst>
        </pc:spChg>
        <pc:spChg chg="mod ord">
          <ac:chgData name="Lindsay Foster" userId="kAcKbtYv0Yi90QHs5/CqP700p5iu1n6krv3YJzDFQa0=" providerId="None" clId="Web-{EEB80532-AE90-442A-8F0C-74C73E895E62}" dt="2022-12-14T14:17:56.194" v="0"/>
          <ac:spMkLst>
            <pc:docMk/>
            <pc:sldMk cId="0" sldId="262"/>
            <ac:spMk id="144" creationId="{00000000-0000-0000-0000-000000000000}"/>
          </ac:spMkLst>
        </pc:spChg>
      </pc:sldChg>
      <pc:sldChg chg="modSp mod modClrScheme chgLayout">
        <pc:chgData name="Lindsay Foster" userId="kAcKbtYv0Yi90QHs5/CqP700p5iu1n6krv3YJzDFQa0=" providerId="None" clId="Web-{EEB80532-AE90-442A-8F0C-74C73E895E62}" dt="2022-12-14T14:18:18.742" v="3" actId="1076"/>
        <pc:sldMkLst>
          <pc:docMk/>
          <pc:sldMk cId="0" sldId="263"/>
        </pc:sldMkLst>
        <pc:spChg chg="mod ord">
          <ac:chgData name="Lindsay Foster" userId="kAcKbtYv0Yi90QHs5/CqP700p5iu1n6krv3YJzDFQa0=" providerId="None" clId="Web-{EEB80532-AE90-442A-8F0C-74C73E895E62}" dt="2022-12-14T14:18:18.742" v="3" actId="1076"/>
          <ac:spMkLst>
            <pc:docMk/>
            <pc:sldMk cId="0" sldId="263"/>
            <ac:spMk id="150" creationId="{00000000-0000-0000-0000-000000000000}"/>
          </ac:spMkLst>
        </pc:spChg>
        <pc:spChg chg="mod ord">
          <ac:chgData name="Lindsay Foster" userId="kAcKbtYv0Yi90QHs5/CqP700p5iu1n6krv3YJzDFQa0=" providerId="None" clId="Web-{EEB80532-AE90-442A-8F0C-74C73E895E62}" dt="2022-12-14T14:17:56.194" v="0"/>
          <ac:spMkLst>
            <pc:docMk/>
            <pc:sldMk cId="0" sldId="263"/>
            <ac:spMk id="151" creationId="{00000000-0000-0000-0000-000000000000}"/>
          </ac:spMkLst>
        </pc:spChg>
        <pc:spChg chg="mod ord">
          <ac:chgData name="Lindsay Foster" userId="kAcKbtYv0Yi90QHs5/CqP700p5iu1n6krv3YJzDFQa0=" providerId="None" clId="Web-{EEB80532-AE90-442A-8F0C-74C73E895E62}" dt="2022-12-14T14:17:56.194" v="0"/>
          <ac:spMkLst>
            <pc:docMk/>
            <pc:sldMk cId="0" sldId="263"/>
            <ac:spMk id="152" creationId="{00000000-0000-0000-0000-000000000000}"/>
          </ac:spMkLst>
        </pc:spChg>
        <pc:spChg chg="mod ord">
          <ac:chgData name="Lindsay Foster" userId="kAcKbtYv0Yi90QHs5/CqP700p5iu1n6krv3YJzDFQa0=" providerId="None" clId="Web-{EEB80532-AE90-442A-8F0C-74C73E895E62}" dt="2022-12-14T14:17:56.194" v="0"/>
          <ac:spMkLst>
            <pc:docMk/>
            <pc:sldMk cId="0" sldId="263"/>
            <ac:spMk id="153" creationId="{00000000-0000-0000-0000-000000000000}"/>
          </ac:spMkLst>
        </pc:spChg>
      </pc:sldChg>
      <pc:sldChg chg="modSp mod modClrScheme chgLayout">
        <pc:chgData name="Lindsay Foster" userId="kAcKbtYv0Yi90QHs5/CqP700p5iu1n6krv3YJzDFQa0=" providerId="None" clId="Web-{EEB80532-AE90-442A-8F0C-74C73E895E62}" dt="2022-12-14T14:18:25.601" v="4" actId="1076"/>
        <pc:sldMkLst>
          <pc:docMk/>
          <pc:sldMk cId="0" sldId="264"/>
        </pc:sldMkLst>
        <pc:spChg chg="mod ord">
          <ac:chgData name="Lindsay Foster" userId="kAcKbtYv0Yi90QHs5/CqP700p5iu1n6krv3YJzDFQa0=" providerId="None" clId="Web-{EEB80532-AE90-442A-8F0C-74C73E895E62}" dt="2022-12-14T14:18:25.601" v="4" actId="1076"/>
          <ac:spMkLst>
            <pc:docMk/>
            <pc:sldMk cId="0" sldId="264"/>
            <ac:spMk id="159" creationId="{00000000-0000-0000-0000-000000000000}"/>
          </ac:spMkLst>
        </pc:spChg>
        <pc:spChg chg="mod ord">
          <ac:chgData name="Lindsay Foster" userId="kAcKbtYv0Yi90QHs5/CqP700p5iu1n6krv3YJzDFQa0=" providerId="None" clId="Web-{EEB80532-AE90-442A-8F0C-74C73E895E62}" dt="2022-12-14T14:17:56.194" v="0"/>
          <ac:spMkLst>
            <pc:docMk/>
            <pc:sldMk cId="0" sldId="264"/>
            <ac:spMk id="160" creationId="{00000000-0000-0000-0000-000000000000}"/>
          </ac:spMkLst>
        </pc:spChg>
        <pc:spChg chg="mod ord">
          <ac:chgData name="Lindsay Foster" userId="kAcKbtYv0Yi90QHs5/CqP700p5iu1n6krv3YJzDFQa0=" providerId="None" clId="Web-{EEB80532-AE90-442A-8F0C-74C73E895E62}" dt="2022-12-14T14:17:56.194" v="0"/>
          <ac:spMkLst>
            <pc:docMk/>
            <pc:sldMk cId="0" sldId="264"/>
            <ac:spMk id="161" creationId="{00000000-0000-0000-0000-000000000000}"/>
          </ac:spMkLst>
        </pc:spChg>
        <pc:spChg chg="mod ord">
          <ac:chgData name="Lindsay Foster" userId="kAcKbtYv0Yi90QHs5/CqP700p5iu1n6krv3YJzDFQa0=" providerId="None" clId="Web-{EEB80532-AE90-442A-8F0C-74C73E895E62}" dt="2022-12-14T14:17:56.194" v="0"/>
          <ac:spMkLst>
            <pc:docMk/>
            <pc:sldMk cId="0" sldId="264"/>
            <ac:spMk id="162"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65"/>
        </pc:sldMkLst>
        <pc:spChg chg="mod ord">
          <ac:chgData name="Lindsay Foster" userId="kAcKbtYv0Yi90QHs5/CqP700p5iu1n6krv3YJzDFQa0=" providerId="None" clId="Web-{EEB80532-AE90-442A-8F0C-74C73E895E62}" dt="2022-12-14T14:17:56.194" v="0"/>
          <ac:spMkLst>
            <pc:docMk/>
            <pc:sldMk cId="0" sldId="265"/>
            <ac:spMk id="167" creationId="{00000000-0000-0000-0000-000000000000}"/>
          </ac:spMkLst>
        </pc:spChg>
        <pc:spChg chg="mod ord">
          <ac:chgData name="Lindsay Foster" userId="kAcKbtYv0Yi90QHs5/CqP700p5iu1n6krv3YJzDFQa0=" providerId="None" clId="Web-{EEB80532-AE90-442A-8F0C-74C73E895E62}" dt="2022-12-14T14:17:56.194" v="0"/>
          <ac:spMkLst>
            <pc:docMk/>
            <pc:sldMk cId="0" sldId="265"/>
            <ac:spMk id="168" creationId="{00000000-0000-0000-0000-000000000000}"/>
          </ac:spMkLst>
        </pc:spChg>
        <pc:spChg chg="mod ord">
          <ac:chgData name="Lindsay Foster" userId="kAcKbtYv0Yi90QHs5/CqP700p5iu1n6krv3YJzDFQa0=" providerId="None" clId="Web-{EEB80532-AE90-442A-8F0C-74C73E895E62}" dt="2022-12-14T14:17:56.194" v="0"/>
          <ac:spMkLst>
            <pc:docMk/>
            <pc:sldMk cId="0" sldId="265"/>
            <ac:spMk id="169" creationId="{00000000-0000-0000-0000-000000000000}"/>
          </ac:spMkLst>
        </pc:spChg>
      </pc:sldChg>
      <pc:sldChg chg="modSp mod modClrScheme chgLayout">
        <pc:chgData name="Lindsay Foster" userId="kAcKbtYv0Yi90QHs5/CqP700p5iu1n6krv3YJzDFQa0=" providerId="None" clId="Web-{EEB80532-AE90-442A-8F0C-74C73E895E62}" dt="2022-12-14T14:18:32.383" v="5" actId="1076"/>
        <pc:sldMkLst>
          <pc:docMk/>
          <pc:sldMk cId="0" sldId="266"/>
        </pc:sldMkLst>
        <pc:spChg chg="mod ord">
          <ac:chgData name="Lindsay Foster" userId="kAcKbtYv0Yi90QHs5/CqP700p5iu1n6krv3YJzDFQa0=" providerId="None" clId="Web-{EEB80532-AE90-442A-8F0C-74C73E895E62}" dt="2022-12-14T14:18:32.383" v="5" actId="1076"/>
          <ac:spMkLst>
            <pc:docMk/>
            <pc:sldMk cId="0" sldId="266"/>
            <ac:spMk id="175" creationId="{00000000-0000-0000-0000-000000000000}"/>
          </ac:spMkLst>
        </pc:spChg>
        <pc:spChg chg="mod ord">
          <ac:chgData name="Lindsay Foster" userId="kAcKbtYv0Yi90QHs5/CqP700p5iu1n6krv3YJzDFQa0=" providerId="None" clId="Web-{EEB80532-AE90-442A-8F0C-74C73E895E62}" dt="2022-12-14T14:17:56.194" v="0"/>
          <ac:spMkLst>
            <pc:docMk/>
            <pc:sldMk cId="0" sldId="266"/>
            <ac:spMk id="176" creationId="{00000000-0000-0000-0000-000000000000}"/>
          </ac:spMkLst>
        </pc:spChg>
        <pc:spChg chg="mod ord">
          <ac:chgData name="Lindsay Foster" userId="kAcKbtYv0Yi90QHs5/CqP700p5iu1n6krv3YJzDFQa0=" providerId="None" clId="Web-{EEB80532-AE90-442A-8F0C-74C73E895E62}" dt="2022-12-14T14:17:56.194" v="0"/>
          <ac:spMkLst>
            <pc:docMk/>
            <pc:sldMk cId="0" sldId="266"/>
            <ac:spMk id="177" creationId="{00000000-0000-0000-0000-000000000000}"/>
          </ac:spMkLst>
        </pc:spChg>
        <pc:spChg chg="mod ord">
          <ac:chgData name="Lindsay Foster" userId="kAcKbtYv0Yi90QHs5/CqP700p5iu1n6krv3YJzDFQa0=" providerId="None" clId="Web-{EEB80532-AE90-442A-8F0C-74C73E895E62}" dt="2022-12-14T14:17:56.194" v="0"/>
          <ac:spMkLst>
            <pc:docMk/>
            <pc:sldMk cId="0" sldId="266"/>
            <ac:spMk id="178" creationId="{00000000-0000-0000-0000-000000000000}"/>
          </ac:spMkLst>
        </pc:spChg>
      </pc:sldChg>
      <pc:sldChg chg="modSp mod modClrScheme chgLayout">
        <pc:chgData name="Lindsay Foster" userId="kAcKbtYv0Yi90QHs5/CqP700p5iu1n6krv3YJzDFQa0=" providerId="None" clId="Web-{EEB80532-AE90-442A-8F0C-74C73E895E62}" dt="2022-12-14T14:18:36.586" v="6" actId="1076"/>
        <pc:sldMkLst>
          <pc:docMk/>
          <pc:sldMk cId="0" sldId="267"/>
        </pc:sldMkLst>
        <pc:spChg chg="mod ord">
          <ac:chgData name="Lindsay Foster" userId="kAcKbtYv0Yi90QHs5/CqP700p5iu1n6krv3YJzDFQa0=" providerId="None" clId="Web-{EEB80532-AE90-442A-8F0C-74C73E895E62}" dt="2022-12-14T14:18:36.586" v="6" actId="1076"/>
          <ac:spMkLst>
            <pc:docMk/>
            <pc:sldMk cId="0" sldId="267"/>
            <ac:spMk id="184" creationId="{00000000-0000-0000-0000-000000000000}"/>
          </ac:spMkLst>
        </pc:spChg>
        <pc:spChg chg="mod ord">
          <ac:chgData name="Lindsay Foster" userId="kAcKbtYv0Yi90QHs5/CqP700p5iu1n6krv3YJzDFQa0=" providerId="None" clId="Web-{EEB80532-AE90-442A-8F0C-74C73E895E62}" dt="2022-12-14T14:17:56.194" v="0"/>
          <ac:spMkLst>
            <pc:docMk/>
            <pc:sldMk cId="0" sldId="267"/>
            <ac:spMk id="185" creationId="{00000000-0000-0000-0000-000000000000}"/>
          </ac:spMkLst>
        </pc:spChg>
        <pc:spChg chg="mod ord">
          <ac:chgData name="Lindsay Foster" userId="kAcKbtYv0Yi90QHs5/CqP700p5iu1n6krv3YJzDFQa0=" providerId="None" clId="Web-{EEB80532-AE90-442A-8F0C-74C73E895E62}" dt="2022-12-14T14:17:56.194" v="0"/>
          <ac:spMkLst>
            <pc:docMk/>
            <pc:sldMk cId="0" sldId="267"/>
            <ac:spMk id="186" creationId="{00000000-0000-0000-0000-000000000000}"/>
          </ac:spMkLst>
        </pc:spChg>
        <pc:spChg chg="mod ord">
          <ac:chgData name="Lindsay Foster" userId="kAcKbtYv0Yi90QHs5/CqP700p5iu1n6krv3YJzDFQa0=" providerId="None" clId="Web-{EEB80532-AE90-442A-8F0C-74C73E895E62}" dt="2022-12-14T14:17:56.194" v="0"/>
          <ac:spMkLst>
            <pc:docMk/>
            <pc:sldMk cId="0" sldId="267"/>
            <ac:spMk id="187" creationId="{00000000-0000-0000-0000-000000000000}"/>
          </ac:spMkLst>
        </pc:spChg>
      </pc:sldChg>
      <pc:sldChg chg="modSp mod modClrScheme chgLayout">
        <pc:chgData name="Lindsay Foster" userId="kAcKbtYv0Yi90QHs5/CqP700p5iu1n6krv3YJzDFQa0=" providerId="None" clId="Web-{EEB80532-AE90-442A-8F0C-74C73E895E62}" dt="2022-12-14T14:18:41.305" v="7" actId="1076"/>
        <pc:sldMkLst>
          <pc:docMk/>
          <pc:sldMk cId="0" sldId="268"/>
        </pc:sldMkLst>
        <pc:spChg chg="mod ord">
          <ac:chgData name="Lindsay Foster" userId="kAcKbtYv0Yi90QHs5/CqP700p5iu1n6krv3YJzDFQa0=" providerId="None" clId="Web-{EEB80532-AE90-442A-8F0C-74C73E895E62}" dt="2022-12-14T14:18:41.305" v="7" actId="1076"/>
          <ac:spMkLst>
            <pc:docMk/>
            <pc:sldMk cId="0" sldId="268"/>
            <ac:spMk id="193" creationId="{00000000-0000-0000-0000-000000000000}"/>
          </ac:spMkLst>
        </pc:spChg>
        <pc:spChg chg="mod ord">
          <ac:chgData name="Lindsay Foster" userId="kAcKbtYv0Yi90QHs5/CqP700p5iu1n6krv3YJzDFQa0=" providerId="None" clId="Web-{EEB80532-AE90-442A-8F0C-74C73E895E62}" dt="2022-12-14T14:17:56.194" v="0"/>
          <ac:spMkLst>
            <pc:docMk/>
            <pc:sldMk cId="0" sldId="268"/>
            <ac:spMk id="194" creationId="{00000000-0000-0000-0000-000000000000}"/>
          </ac:spMkLst>
        </pc:spChg>
        <pc:spChg chg="mod ord">
          <ac:chgData name="Lindsay Foster" userId="kAcKbtYv0Yi90QHs5/CqP700p5iu1n6krv3YJzDFQa0=" providerId="None" clId="Web-{EEB80532-AE90-442A-8F0C-74C73E895E62}" dt="2022-12-14T14:17:56.194" v="0"/>
          <ac:spMkLst>
            <pc:docMk/>
            <pc:sldMk cId="0" sldId="268"/>
            <ac:spMk id="195" creationId="{00000000-0000-0000-0000-000000000000}"/>
          </ac:spMkLst>
        </pc:spChg>
        <pc:spChg chg="mod ord">
          <ac:chgData name="Lindsay Foster" userId="kAcKbtYv0Yi90QHs5/CqP700p5iu1n6krv3YJzDFQa0=" providerId="None" clId="Web-{EEB80532-AE90-442A-8F0C-74C73E895E62}" dt="2022-12-14T14:17:56.194" v="0"/>
          <ac:spMkLst>
            <pc:docMk/>
            <pc:sldMk cId="0" sldId="268"/>
            <ac:spMk id="196" creationId="{00000000-0000-0000-0000-000000000000}"/>
          </ac:spMkLst>
        </pc:spChg>
      </pc:sldChg>
      <pc:sldChg chg="modSp mod modClrScheme chgLayout">
        <pc:chgData name="Lindsay Foster" userId="kAcKbtYv0Yi90QHs5/CqP700p5iu1n6krv3YJzDFQa0=" providerId="None" clId="Web-{EEB80532-AE90-442A-8F0C-74C73E895E62}" dt="2022-12-14T14:18:45.539" v="8" actId="1076"/>
        <pc:sldMkLst>
          <pc:docMk/>
          <pc:sldMk cId="0" sldId="269"/>
        </pc:sldMkLst>
        <pc:spChg chg="mod ord">
          <ac:chgData name="Lindsay Foster" userId="kAcKbtYv0Yi90QHs5/CqP700p5iu1n6krv3YJzDFQa0=" providerId="None" clId="Web-{EEB80532-AE90-442A-8F0C-74C73E895E62}" dt="2022-12-14T14:18:45.539" v="8" actId="1076"/>
          <ac:spMkLst>
            <pc:docMk/>
            <pc:sldMk cId="0" sldId="269"/>
            <ac:spMk id="202" creationId="{00000000-0000-0000-0000-000000000000}"/>
          </ac:spMkLst>
        </pc:spChg>
        <pc:spChg chg="mod ord">
          <ac:chgData name="Lindsay Foster" userId="kAcKbtYv0Yi90QHs5/CqP700p5iu1n6krv3YJzDFQa0=" providerId="None" clId="Web-{EEB80532-AE90-442A-8F0C-74C73E895E62}" dt="2022-12-14T14:17:56.194" v="0"/>
          <ac:spMkLst>
            <pc:docMk/>
            <pc:sldMk cId="0" sldId="269"/>
            <ac:spMk id="203" creationId="{00000000-0000-0000-0000-000000000000}"/>
          </ac:spMkLst>
        </pc:spChg>
        <pc:spChg chg="mod ord">
          <ac:chgData name="Lindsay Foster" userId="kAcKbtYv0Yi90QHs5/CqP700p5iu1n6krv3YJzDFQa0=" providerId="None" clId="Web-{EEB80532-AE90-442A-8F0C-74C73E895E62}" dt="2022-12-14T14:17:56.194" v="0"/>
          <ac:spMkLst>
            <pc:docMk/>
            <pc:sldMk cId="0" sldId="269"/>
            <ac:spMk id="204" creationId="{00000000-0000-0000-0000-000000000000}"/>
          </ac:spMkLst>
        </pc:spChg>
        <pc:spChg chg="mod ord">
          <ac:chgData name="Lindsay Foster" userId="kAcKbtYv0Yi90QHs5/CqP700p5iu1n6krv3YJzDFQa0=" providerId="None" clId="Web-{EEB80532-AE90-442A-8F0C-74C73E895E62}" dt="2022-12-14T14:17:56.194" v="0"/>
          <ac:spMkLst>
            <pc:docMk/>
            <pc:sldMk cId="0" sldId="269"/>
            <ac:spMk id="205" creationId="{00000000-0000-0000-0000-000000000000}"/>
          </ac:spMkLst>
        </pc:spChg>
      </pc:sldChg>
      <pc:sldChg chg="modSp mod modClrScheme chgLayout">
        <pc:chgData name="Lindsay Foster" userId="kAcKbtYv0Yi90QHs5/CqP700p5iu1n6krv3YJzDFQa0=" providerId="None" clId="Web-{EEB80532-AE90-442A-8F0C-74C73E895E62}" dt="2022-12-14T14:19:17.368" v="12" actId="20577"/>
        <pc:sldMkLst>
          <pc:docMk/>
          <pc:sldMk cId="0" sldId="270"/>
        </pc:sldMkLst>
        <pc:spChg chg="mod ord">
          <ac:chgData name="Lindsay Foster" userId="kAcKbtYv0Yi90QHs5/CqP700p5iu1n6krv3YJzDFQa0=" providerId="None" clId="Web-{EEB80532-AE90-442A-8F0C-74C73E895E62}" dt="2022-12-14T14:19:17.368" v="12" actId="20577"/>
          <ac:spMkLst>
            <pc:docMk/>
            <pc:sldMk cId="0" sldId="270"/>
            <ac:spMk id="211" creationId="{00000000-0000-0000-0000-000000000000}"/>
          </ac:spMkLst>
        </pc:spChg>
        <pc:spChg chg="mod ord">
          <ac:chgData name="Lindsay Foster" userId="kAcKbtYv0Yi90QHs5/CqP700p5iu1n6krv3YJzDFQa0=" providerId="None" clId="Web-{EEB80532-AE90-442A-8F0C-74C73E895E62}" dt="2022-12-14T14:17:56.194" v="0"/>
          <ac:spMkLst>
            <pc:docMk/>
            <pc:sldMk cId="0" sldId="270"/>
            <ac:spMk id="212" creationId="{00000000-0000-0000-0000-000000000000}"/>
          </ac:spMkLst>
        </pc:spChg>
        <pc:spChg chg="mod ord">
          <ac:chgData name="Lindsay Foster" userId="kAcKbtYv0Yi90QHs5/CqP700p5iu1n6krv3YJzDFQa0=" providerId="None" clId="Web-{EEB80532-AE90-442A-8F0C-74C73E895E62}" dt="2022-12-14T14:17:56.194" v="0"/>
          <ac:spMkLst>
            <pc:docMk/>
            <pc:sldMk cId="0" sldId="270"/>
            <ac:spMk id="213" creationId="{00000000-0000-0000-0000-000000000000}"/>
          </ac:spMkLst>
        </pc:spChg>
        <pc:spChg chg="mod ord">
          <ac:chgData name="Lindsay Foster" userId="kAcKbtYv0Yi90QHs5/CqP700p5iu1n6krv3YJzDFQa0=" providerId="None" clId="Web-{EEB80532-AE90-442A-8F0C-74C73E895E62}" dt="2022-12-14T14:17:56.194" v="0"/>
          <ac:spMkLst>
            <pc:docMk/>
            <pc:sldMk cId="0" sldId="270"/>
            <ac:spMk id="214" creationId="{00000000-0000-0000-0000-000000000000}"/>
          </ac:spMkLst>
        </pc:spChg>
      </pc:sldChg>
      <pc:sldChg chg="modSp mod modClrScheme chgLayout">
        <pc:chgData name="Lindsay Foster" userId="kAcKbtYv0Yi90QHs5/CqP700p5iu1n6krv3YJzDFQa0=" providerId="None" clId="Web-{EEB80532-AE90-442A-8F0C-74C73E895E62}" dt="2022-12-14T14:18:52.180" v="9" actId="1076"/>
        <pc:sldMkLst>
          <pc:docMk/>
          <pc:sldMk cId="0" sldId="271"/>
        </pc:sldMkLst>
        <pc:spChg chg="mod ord">
          <ac:chgData name="Lindsay Foster" userId="kAcKbtYv0Yi90QHs5/CqP700p5iu1n6krv3YJzDFQa0=" providerId="None" clId="Web-{EEB80532-AE90-442A-8F0C-74C73E895E62}" dt="2022-12-14T14:18:52.180" v="9" actId="1076"/>
          <ac:spMkLst>
            <pc:docMk/>
            <pc:sldMk cId="0" sldId="271"/>
            <ac:spMk id="220" creationId="{00000000-0000-0000-0000-000000000000}"/>
          </ac:spMkLst>
        </pc:spChg>
        <pc:spChg chg="mod ord">
          <ac:chgData name="Lindsay Foster" userId="kAcKbtYv0Yi90QHs5/CqP700p5iu1n6krv3YJzDFQa0=" providerId="None" clId="Web-{EEB80532-AE90-442A-8F0C-74C73E895E62}" dt="2022-12-14T14:17:56.194" v="0"/>
          <ac:spMkLst>
            <pc:docMk/>
            <pc:sldMk cId="0" sldId="271"/>
            <ac:spMk id="221" creationId="{00000000-0000-0000-0000-000000000000}"/>
          </ac:spMkLst>
        </pc:spChg>
        <pc:spChg chg="mod ord">
          <ac:chgData name="Lindsay Foster" userId="kAcKbtYv0Yi90QHs5/CqP700p5iu1n6krv3YJzDFQa0=" providerId="None" clId="Web-{EEB80532-AE90-442A-8F0C-74C73E895E62}" dt="2022-12-14T14:17:56.194" v="0"/>
          <ac:spMkLst>
            <pc:docMk/>
            <pc:sldMk cId="0" sldId="271"/>
            <ac:spMk id="222" creationId="{00000000-0000-0000-0000-000000000000}"/>
          </ac:spMkLst>
        </pc:spChg>
        <pc:spChg chg="mod ord">
          <ac:chgData name="Lindsay Foster" userId="kAcKbtYv0Yi90QHs5/CqP700p5iu1n6krv3YJzDFQa0=" providerId="None" clId="Web-{EEB80532-AE90-442A-8F0C-74C73E895E62}" dt="2022-12-14T14:17:56.194" v="0"/>
          <ac:spMkLst>
            <pc:docMk/>
            <pc:sldMk cId="0" sldId="271"/>
            <ac:spMk id="223"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72"/>
        </pc:sldMkLst>
        <pc:spChg chg="mod ord">
          <ac:chgData name="Lindsay Foster" userId="kAcKbtYv0Yi90QHs5/CqP700p5iu1n6krv3YJzDFQa0=" providerId="None" clId="Web-{EEB80532-AE90-442A-8F0C-74C73E895E62}" dt="2022-12-14T14:17:56.194" v="0"/>
          <ac:spMkLst>
            <pc:docMk/>
            <pc:sldMk cId="0" sldId="272"/>
            <ac:spMk id="228" creationId="{00000000-0000-0000-0000-000000000000}"/>
          </ac:spMkLst>
        </pc:spChg>
        <pc:spChg chg="mod ord">
          <ac:chgData name="Lindsay Foster" userId="kAcKbtYv0Yi90QHs5/CqP700p5iu1n6krv3YJzDFQa0=" providerId="None" clId="Web-{EEB80532-AE90-442A-8F0C-74C73E895E62}" dt="2022-12-14T14:17:56.194" v="0"/>
          <ac:spMkLst>
            <pc:docMk/>
            <pc:sldMk cId="0" sldId="272"/>
            <ac:spMk id="229" creationId="{00000000-0000-0000-0000-000000000000}"/>
          </ac:spMkLst>
        </pc:spChg>
        <pc:spChg chg="mod ord">
          <ac:chgData name="Lindsay Foster" userId="kAcKbtYv0Yi90QHs5/CqP700p5iu1n6krv3YJzDFQa0=" providerId="None" clId="Web-{EEB80532-AE90-442A-8F0C-74C73E895E62}" dt="2022-12-14T14:17:56.194" v="0"/>
          <ac:spMkLst>
            <pc:docMk/>
            <pc:sldMk cId="0" sldId="272"/>
            <ac:spMk id="230"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73"/>
        </pc:sldMkLst>
        <pc:spChg chg="mod ord">
          <ac:chgData name="Lindsay Foster" userId="kAcKbtYv0Yi90QHs5/CqP700p5iu1n6krv3YJzDFQa0=" providerId="None" clId="Web-{EEB80532-AE90-442A-8F0C-74C73E895E62}" dt="2022-12-14T14:17:56.194" v="0"/>
          <ac:spMkLst>
            <pc:docMk/>
            <pc:sldMk cId="0" sldId="273"/>
            <ac:spMk id="236" creationId="{00000000-0000-0000-0000-000000000000}"/>
          </ac:spMkLst>
        </pc:spChg>
        <pc:spChg chg="mod ord">
          <ac:chgData name="Lindsay Foster" userId="kAcKbtYv0Yi90QHs5/CqP700p5iu1n6krv3YJzDFQa0=" providerId="None" clId="Web-{EEB80532-AE90-442A-8F0C-74C73E895E62}" dt="2022-12-14T14:17:56.194" v="0"/>
          <ac:spMkLst>
            <pc:docMk/>
            <pc:sldMk cId="0" sldId="273"/>
            <ac:spMk id="237" creationId="{00000000-0000-0000-0000-000000000000}"/>
          </ac:spMkLst>
        </pc:spChg>
        <pc:spChg chg="mod ord">
          <ac:chgData name="Lindsay Foster" userId="kAcKbtYv0Yi90QHs5/CqP700p5iu1n6krv3YJzDFQa0=" providerId="None" clId="Web-{EEB80532-AE90-442A-8F0C-74C73E895E62}" dt="2022-12-14T14:17:56.194" v="0"/>
          <ac:spMkLst>
            <pc:docMk/>
            <pc:sldMk cId="0" sldId="273"/>
            <ac:spMk id="238"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74"/>
        </pc:sldMkLst>
        <pc:spChg chg="mod ord">
          <ac:chgData name="Lindsay Foster" userId="kAcKbtYv0Yi90QHs5/CqP700p5iu1n6krv3YJzDFQa0=" providerId="None" clId="Web-{EEB80532-AE90-442A-8F0C-74C73E895E62}" dt="2022-12-14T14:17:56.194" v="0"/>
          <ac:spMkLst>
            <pc:docMk/>
            <pc:sldMk cId="0" sldId="274"/>
            <ac:spMk id="243" creationId="{00000000-0000-0000-0000-000000000000}"/>
          </ac:spMkLst>
        </pc:spChg>
        <pc:spChg chg="mod ord">
          <ac:chgData name="Lindsay Foster" userId="kAcKbtYv0Yi90QHs5/CqP700p5iu1n6krv3YJzDFQa0=" providerId="None" clId="Web-{EEB80532-AE90-442A-8F0C-74C73E895E62}" dt="2022-12-14T14:17:56.194" v="0"/>
          <ac:spMkLst>
            <pc:docMk/>
            <pc:sldMk cId="0" sldId="274"/>
            <ac:spMk id="244" creationId="{00000000-0000-0000-0000-000000000000}"/>
          </ac:spMkLst>
        </pc:spChg>
        <pc:spChg chg="mod ord">
          <ac:chgData name="Lindsay Foster" userId="kAcKbtYv0Yi90QHs5/CqP700p5iu1n6krv3YJzDFQa0=" providerId="None" clId="Web-{EEB80532-AE90-442A-8F0C-74C73E895E62}" dt="2022-12-14T14:17:56.194" v="0"/>
          <ac:spMkLst>
            <pc:docMk/>
            <pc:sldMk cId="0" sldId="274"/>
            <ac:spMk id="245" creationId="{00000000-0000-0000-0000-000000000000}"/>
          </ac:spMkLst>
        </pc:spChg>
      </pc:sldChg>
      <pc:sldChg chg="modSp mod modClrScheme chgLayout">
        <pc:chgData name="Lindsay Foster" userId="kAcKbtYv0Yi90QHs5/CqP700p5iu1n6krv3YJzDFQa0=" providerId="None" clId="Web-{EEB80532-AE90-442A-8F0C-74C73E895E62}" dt="2022-12-14T14:19:28.306" v="13" actId="1076"/>
        <pc:sldMkLst>
          <pc:docMk/>
          <pc:sldMk cId="0" sldId="275"/>
        </pc:sldMkLst>
        <pc:spChg chg="mod ord">
          <ac:chgData name="Lindsay Foster" userId="kAcKbtYv0Yi90QHs5/CqP700p5iu1n6krv3YJzDFQa0=" providerId="None" clId="Web-{EEB80532-AE90-442A-8F0C-74C73E895E62}" dt="2022-12-14T14:19:28.306" v="13" actId="1076"/>
          <ac:spMkLst>
            <pc:docMk/>
            <pc:sldMk cId="0" sldId="275"/>
            <ac:spMk id="251" creationId="{00000000-0000-0000-0000-000000000000}"/>
          </ac:spMkLst>
        </pc:spChg>
        <pc:spChg chg="mod ord">
          <ac:chgData name="Lindsay Foster" userId="kAcKbtYv0Yi90QHs5/CqP700p5iu1n6krv3YJzDFQa0=" providerId="None" clId="Web-{EEB80532-AE90-442A-8F0C-74C73E895E62}" dt="2022-12-14T14:17:56.194" v="0"/>
          <ac:spMkLst>
            <pc:docMk/>
            <pc:sldMk cId="0" sldId="275"/>
            <ac:spMk id="252" creationId="{00000000-0000-0000-0000-000000000000}"/>
          </ac:spMkLst>
        </pc:spChg>
        <pc:spChg chg="mod ord">
          <ac:chgData name="Lindsay Foster" userId="kAcKbtYv0Yi90QHs5/CqP700p5iu1n6krv3YJzDFQa0=" providerId="None" clId="Web-{EEB80532-AE90-442A-8F0C-74C73E895E62}" dt="2022-12-14T14:17:56.194" v="0"/>
          <ac:spMkLst>
            <pc:docMk/>
            <pc:sldMk cId="0" sldId="275"/>
            <ac:spMk id="253" creationId="{00000000-0000-0000-0000-000000000000}"/>
          </ac:spMkLst>
        </pc:spChg>
        <pc:spChg chg="mod ord">
          <ac:chgData name="Lindsay Foster" userId="kAcKbtYv0Yi90QHs5/CqP700p5iu1n6krv3YJzDFQa0=" providerId="None" clId="Web-{EEB80532-AE90-442A-8F0C-74C73E895E62}" dt="2022-12-14T14:17:56.194" v="0"/>
          <ac:spMkLst>
            <pc:docMk/>
            <pc:sldMk cId="0" sldId="275"/>
            <ac:spMk id="254" creationId="{00000000-0000-0000-0000-000000000000}"/>
          </ac:spMkLst>
        </pc:spChg>
      </pc:sldChg>
      <pc:sldChg chg="modSp mod modClrScheme chgLayout">
        <pc:chgData name="Lindsay Foster" userId="kAcKbtYv0Yi90QHs5/CqP700p5iu1n6krv3YJzDFQa0=" providerId="None" clId="Web-{EEB80532-AE90-442A-8F0C-74C73E895E62}" dt="2022-12-14T14:19:32.478" v="14" actId="1076"/>
        <pc:sldMkLst>
          <pc:docMk/>
          <pc:sldMk cId="0" sldId="276"/>
        </pc:sldMkLst>
        <pc:spChg chg="mod ord">
          <ac:chgData name="Lindsay Foster" userId="kAcKbtYv0Yi90QHs5/CqP700p5iu1n6krv3YJzDFQa0=" providerId="None" clId="Web-{EEB80532-AE90-442A-8F0C-74C73E895E62}" dt="2022-12-14T14:19:32.478" v="14" actId="1076"/>
          <ac:spMkLst>
            <pc:docMk/>
            <pc:sldMk cId="0" sldId="276"/>
            <ac:spMk id="260" creationId="{00000000-0000-0000-0000-000000000000}"/>
          </ac:spMkLst>
        </pc:spChg>
        <pc:spChg chg="mod ord">
          <ac:chgData name="Lindsay Foster" userId="kAcKbtYv0Yi90QHs5/CqP700p5iu1n6krv3YJzDFQa0=" providerId="None" clId="Web-{EEB80532-AE90-442A-8F0C-74C73E895E62}" dt="2022-12-14T14:17:56.194" v="0"/>
          <ac:spMkLst>
            <pc:docMk/>
            <pc:sldMk cId="0" sldId="276"/>
            <ac:spMk id="261" creationId="{00000000-0000-0000-0000-000000000000}"/>
          </ac:spMkLst>
        </pc:spChg>
        <pc:spChg chg="mod ord">
          <ac:chgData name="Lindsay Foster" userId="kAcKbtYv0Yi90QHs5/CqP700p5iu1n6krv3YJzDFQa0=" providerId="None" clId="Web-{EEB80532-AE90-442A-8F0C-74C73E895E62}" dt="2022-12-14T14:17:56.194" v="0"/>
          <ac:spMkLst>
            <pc:docMk/>
            <pc:sldMk cId="0" sldId="276"/>
            <ac:spMk id="262" creationId="{00000000-0000-0000-0000-000000000000}"/>
          </ac:spMkLst>
        </pc:spChg>
        <pc:spChg chg="mod ord">
          <ac:chgData name="Lindsay Foster" userId="kAcKbtYv0Yi90QHs5/CqP700p5iu1n6krv3YJzDFQa0=" providerId="None" clId="Web-{EEB80532-AE90-442A-8F0C-74C73E895E62}" dt="2022-12-14T14:17:56.194" v="0"/>
          <ac:spMkLst>
            <pc:docMk/>
            <pc:sldMk cId="0" sldId="276"/>
            <ac:spMk id="263" creationId="{00000000-0000-0000-0000-000000000000}"/>
          </ac:spMkLst>
        </pc:spChg>
      </pc:sldChg>
      <pc:sldChg chg="modSp mod modClrScheme chgLayout">
        <pc:chgData name="Lindsay Foster" userId="kAcKbtYv0Yi90QHs5/CqP700p5iu1n6krv3YJzDFQa0=" providerId="None" clId="Web-{EEB80532-AE90-442A-8F0C-74C73E895E62}" dt="2022-12-14T14:19:36.759" v="15" actId="1076"/>
        <pc:sldMkLst>
          <pc:docMk/>
          <pc:sldMk cId="0" sldId="277"/>
        </pc:sldMkLst>
        <pc:spChg chg="mod ord">
          <ac:chgData name="Lindsay Foster" userId="kAcKbtYv0Yi90QHs5/CqP700p5iu1n6krv3YJzDFQa0=" providerId="None" clId="Web-{EEB80532-AE90-442A-8F0C-74C73E895E62}" dt="2022-12-14T14:19:36.759" v="15" actId="1076"/>
          <ac:spMkLst>
            <pc:docMk/>
            <pc:sldMk cId="0" sldId="277"/>
            <ac:spMk id="270" creationId="{00000000-0000-0000-0000-000000000000}"/>
          </ac:spMkLst>
        </pc:spChg>
        <pc:spChg chg="mod ord">
          <ac:chgData name="Lindsay Foster" userId="kAcKbtYv0Yi90QHs5/CqP700p5iu1n6krv3YJzDFQa0=" providerId="None" clId="Web-{EEB80532-AE90-442A-8F0C-74C73E895E62}" dt="2022-12-14T14:17:56.194" v="0"/>
          <ac:spMkLst>
            <pc:docMk/>
            <pc:sldMk cId="0" sldId="277"/>
            <ac:spMk id="271" creationId="{00000000-0000-0000-0000-000000000000}"/>
          </ac:spMkLst>
        </pc:spChg>
        <pc:spChg chg="mod ord">
          <ac:chgData name="Lindsay Foster" userId="kAcKbtYv0Yi90QHs5/CqP700p5iu1n6krv3YJzDFQa0=" providerId="None" clId="Web-{EEB80532-AE90-442A-8F0C-74C73E895E62}" dt="2022-12-14T14:17:56.194" v="0"/>
          <ac:spMkLst>
            <pc:docMk/>
            <pc:sldMk cId="0" sldId="277"/>
            <ac:spMk id="272" creationId="{00000000-0000-0000-0000-000000000000}"/>
          </ac:spMkLst>
        </pc:spChg>
        <pc:spChg chg="mod ord">
          <ac:chgData name="Lindsay Foster" userId="kAcKbtYv0Yi90QHs5/CqP700p5iu1n6krv3YJzDFQa0=" providerId="None" clId="Web-{EEB80532-AE90-442A-8F0C-74C73E895E62}" dt="2022-12-14T14:17:56.194" v="0"/>
          <ac:spMkLst>
            <pc:docMk/>
            <pc:sldMk cId="0" sldId="277"/>
            <ac:spMk id="273" creationId="{00000000-0000-0000-0000-000000000000}"/>
          </ac:spMkLst>
        </pc:spChg>
      </pc:sldChg>
      <pc:sldChg chg="modSp mod modClrScheme chgLayout">
        <pc:chgData name="Lindsay Foster" userId="kAcKbtYv0Yi90QHs5/CqP700p5iu1n6krv3YJzDFQa0=" providerId="None" clId="Web-{EEB80532-AE90-442A-8F0C-74C73E895E62}" dt="2022-12-14T14:19:42.759" v="16" actId="1076"/>
        <pc:sldMkLst>
          <pc:docMk/>
          <pc:sldMk cId="0" sldId="278"/>
        </pc:sldMkLst>
        <pc:spChg chg="mod ord">
          <ac:chgData name="Lindsay Foster" userId="kAcKbtYv0Yi90QHs5/CqP700p5iu1n6krv3YJzDFQa0=" providerId="None" clId="Web-{EEB80532-AE90-442A-8F0C-74C73E895E62}" dt="2022-12-14T14:19:42.759" v="16" actId="1076"/>
          <ac:spMkLst>
            <pc:docMk/>
            <pc:sldMk cId="0" sldId="278"/>
            <ac:spMk id="279" creationId="{00000000-0000-0000-0000-000000000000}"/>
          </ac:spMkLst>
        </pc:spChg>
        <pc:spChg chg="mod ord">
          <ac:chgData name="Lindsay Foster" userId="kAcKbtYv0Yi90QHs5/CqP700p5iu1n6krv3YJzDFQa0=" providerId="None" clId="Web-{EEB80532-AE90-442A-8F0C-74C73E895E62}" dt="2022-12-14T14:17:56.194" v="0"/>
          <ac:spMkLst>
            <pc:docMk/>
            <pc:sldMk cId="0" sldId="278"/>
            <ac:spMk id="280" creationId="{00000000-0000-0000-0000-000000000000}"/>
          </ac:spMkLst>
        </pc:spChg>
        <pc:spChg chg="mod ord">
          <ac:chgData name="Lindsay Foster" userId="kAcKbtYv0Yi90QHs5/CqP700p5iu1n6krv3YJzDFQa0=" providerId="None" clId="Web-{EEB80532-AE90-442A-8F0C-74C73E895E62}" dt="2022-12-14T14:17:56.194" v="0"/>
          <ac:spMkLst>
            <pc:docMk/>
            <pc:sldMk cId="0" sldId="278"/>
            <ac:spMk id="281" creationId="{00000000-0000-0000-0000-000000000000}"/>
          </ac:spMkLst>
        </pc:spChg>
        <pc:spChg chg="mod ord">
          <ac:chgData name="Lindsay Foster" userId="kAcKbtYv0Yi90QHs5/CqP700p5iu1n6krv3YJzDFQa0=" providerId="None" clId="Web-{EEB80532-AE90-442A-8F0C-74C73E895E62}" dt="2022-12-14T14:17:56.194" v="0"/>
          <ac:spMkLst>
            <pc:docMk/>
            <pc:sldMk cId="0" sldId="278"/>
            <ac:spMk id="282"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79"/>
        </pc:sldMkLst>
        <pc:spChg chg="mod ord">
          <ac:chgData name="Lindsay Foster" userId="kAcKbtYv0Yi90QHs5/CqP700p5iu1n6krv3YJzDFQa0=" providerId="None" clId="Web-{EEB80532-AE90-442A-8F0C-74C73E895E62}" dt="2022-12-14T14:17:56.194" v="0"/>
          <ac:spMkLst>
            <pc:docMk/>
            <pc:sldMk cId="0" sldId="279"/>
            <ac:spMk id="290" creationId="{00000000-0000-0000-0000-000000000000}"/>
          </ac:spMkLst>
        </pc:spChg>
        <pc:spChg chg="mod ord">
          <ac:chgData name="Lindsay Foster" userId="kAcKbtYv0Yi90QHs5/CqP700p5iu1n6krv3YJzDFQa0=" providerId="None" clId="Web-{EEB80532-AE90-442A-8F0C-74C73E895E62}" dt="2022-12-14T14:17:56.194" v="0"/>
          <ac:spMkLst>
            <pc:docMk/>
            <pc:sldMk cId="0" sldId="279"/>
            <ac:spMk id="291" creationId="{00000000-0000-0000-0000-000000000000}"/>
          </ac:spMkLst>
        </pc:spChg>
        <pc:spChg chg="mod ord">
          <ac:chgData name="Lindsay Foster" userId="kAcKbtYv0Yi90QHs5/CqP700p5iu1n6krv3YJzDFQa0=" providerId="None" clId="Web-{EEB80532-AE90-442A-8F0C-74C73E895E62}" dt="2022-12-14T14:17:56.194" v="0"/>
          <ac:spMkLst>
            <pc:docMk/>
            <pc:sldMk cId="0" sldId="279"/>
            <ac:spMk id="292"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80"/>
        </pc:sldMkLst>
        <pc:spChg chg="mod ord">
          <ac:chgData name="Lindsay Foster" userId="kAcKbtYv0Yi90QHs5/CqP700p5iu1n6krv3YJzDFQa0=" providerId="None" clId="Web-{EEB80532-AE90-442A-8F0C-74C73E895E62}" dt="2022-12-14T14:17:56.194" v="0"/>
          <ac:spMkLst>
            <pc:docMk/>
            <pc:sldMk cId="0" sldId="280"/>
            <ac:spMk id="299" creationId="{00000000-0000-0000-0000-000000000000}"/>
          </ac:spMkLst>
        </pc:spChg>
        <pc:spChg chg="mod ord">
          <ac:chgData name="Lindsay Foster" userId="kAcKbtYv0Yi90QHs5/CqP700p5iu1n6krv3YJzDFQa0=" providerId="None" clId="Web-{EEB80532-AE90-442A-8F0C-74C73E895E62}" dt="2022-12-14T14:17:56.194" v="0"/>
          <ac:spMkLst>
            <pc:docMk/>
            <pc:sldMk cId="0" sldId="280"/>
            <ac:spMk id="300" creationId="{00000000-0000-0000-0000-000000000000}"/>
          </ac:spMkLst>
        </pc:spChg>
        <pc:spChg chg="mod ord">
          <ac:chgData name="Lindsay Foster" userId="kAcKbtYv0Yi90QHs5/CqP700p5iu1n6krv3YJzDFQa0=" providerId="None" clId="Web-{EEB80532-AE90-442A-8F0C-74C73E895E62}" dt="2022-12-14T14:17:56.194" v="0"/>
          <ac:spMkLst>
            <pc:docMk/>
            <pc:sldMk cId="0" sldId="280"/>
            <ac:spMk id="301"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0" sldId="281"/>
        </pc:sldMkLst>
        <pc:spChg chg="mod ord">
          <ac:chgData name="Lindsay Foster" userId="kAcKbtYv0Yi90QHs5/CqP700p5iu1n6krv3YJzDFQa0=" providerId="None" clId="Web-{EEB80532-AE90-442A-8F0C-74C73E895E62}" dt="2022-12-14T14:17:56.194" v="0"/>
          <ac:spMkLst>
            <pc:docMk/>
            <pc:sldMk cId="0" sldId="281"/>
            <ac:spMk id="308" creationId="{00000000-0000-0000-0000-000000000000}"/>
          </ac:spMkLst>
        </pc:spChg>
        <pc:spChg chg="mod ord">
          <ac:chgData name="Lindsay Foster" userId="kAcKbtYv0Yi90QHs5/CqP700p5iu1n6krv3YJzDFQa0=" providerId="None" clId="Web-{EEB80532-AE90-442A-8F0C-74C73E895E62}" dt="2022-12-14T14:17:56.194" v="0"/>
          <ac:spMkLst>
            <pc:docMk/>
            <pc:sldMk cId="0" sldId="281"/>
            <ac:spMk id="309" creationId="{00000000-0000-0000-0000-000000000000}"/>
          </ac:spMkLst>
        </pc:spChg>
        <pc:spChg chg="mod ord">
          <ac:chgData name="Lindsay Foster" userId="kAcKbtYv0Yi90QHs5/CqP700p5iu1n6krv3YJzDFQa0=" providerId="None" clId="Web-{EEB80532-AE90-442A-8F0C-74C73E895E62}" dt="2022-12-14T14:17:56.194" v="0"/>
          <ac:spMkLst>
            <pc:docMk/>
            <pc:sldMk cId="0" sldId="281"/>
            <ac:spMk id="310" creationId="{00000000-0000-0000-0000-000000000000}"/>
          </ac:spMkLst>
        </pc:spChg>
      </pc:sldChg>
      <pc:sldChg chg="modSp mod modClrScheme chgLayout">
        <pc:chgData name="Lindsay Foster" userId="kAcKbtYv0Yi90QHs5/CqP700p5iu1n6krv3YJzDFQa0=" providerId="None" clId="Web-{EEB80532-AE90-442A-8F0C-74C73E895E62}" dt="2022-12-14T14:17:56.194" v="0"/>
        <pc:sldMkLst>
          <pc:docMk/>
          <pc:sldMk cId="129068695" sldId="282"/>
        </pc:sldMkLst>
        <pc:spChg chg="mod ord">
          <ac:chgData name="Lindsay Foster" userId="kAcKbtYv0Yi90QHs5/CqP700p5iu1n6krv3YJzDFQa0=" providerId="None" clId="Web-{EEB80532-AE90-442A-8F0C-74C73E895E62}" dt="2022-12-14T14:17:56.194" v="0"/>
          <ac:spMkLst>
            <pc:docMk/>
            <pc:sldMk cId="129068695" sldId="282"/>
            <ac:spMk id="4" creationId="{1E4108F3-2D6E-2C2B-4915-56C3F85593DF}"/>
          </ac:spMkLst>
        </pc:spChg>
      </pc:sldChg>
      <pc:sldMasterChg chg="del delSldLayout">
        <pc:chgData name="Lindsay Foster" userId="kAcKbtYv0Yi90QHs5/CqP700p5iu1n6krv3YJzDFQa0=" providerId="None" clId="Web-{EEB80532-AE90-442A-8F0C-74C73E895E62}" dt="2022-12-14T14:17:56.194" v="0"/>
        <pc:sldMasterMkLst>
          <pc:docMk/>
          <pc:sldMasterMk cId="0" sldId="2147483660"/>
        </pc:sldMasterMkLst>
        <pc:sldLayoutChg chg="del">
          <pc:chgData name="Lindsay Foster" userId="kAcKbtYv0Yi90QHs5/CqP700p5iu1n6krv3YJzDFQa0=" providerId="None" clId="Web-{EEB80532-AE90-442A-8F0C-74C73E895E62}" dt="2022-12-14T14:17:56.194" v="0"/>
          <pc:sldLayoutMkLst>
            <pc:docMk/>
            <pc:sldMasterMk cId="0" sldId="2147483660"/>
            <pc:sldLayoutMk cId="0" sldId="2147483648"/>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49"/>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0"/>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1"/>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2"/>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3"/>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4"/>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5"/>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6"/>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7"/>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8"/>
          </pc:sldLayoutMkLst>
        </pc:sldLayoutChg>
        <pc:sldLayoutChg chg="del">
          <pc:chgData name="Lindsay Foster" userId="kAcKbtYv0Yi90QHs5/CqP700p5iu1n6krv3YJzDFQa0=" providerId="None" clId="Web-{EEB80532-AE90-442A-8F0C-74C73E895E62}" dt="2022-12-14T14:17:56.194" v="0"/>
          <pc:sldLayoutMkLst>
            <pc:docMk/>
            <pc:sldMasterMk cId="0" sldId="2147483660"/>
            <pc:sldLayoutMk cId="0" sldId="2147483659"/>
          </pc:sldLayoutMkLst>
        </pc:sldLayoutChg>
      </pc:sldMasterChg>
      <pc:sldMasterChg chg="add addSldLayout modSldLayout">
        <pc:chgData name="Lindsay Foster" userId="kAcKbtYv0Yi90QHs5/CqP700p5iu1n6krv3YJzDFQa0=" providerId="None" clId="Web-{EEB80532-AE90-442A-8F0C-74C73E895E62}" dt="2022-12-14T14:17:56.194" v="0"/>
        <pc:sldMasterMkLst>
          <pc:docMk/>
          <pc:sldMasterMk cId="1901769544" sldId="2147483661"/>
        </pc:sldMasterMkLst>
        <pc:sldLayoutChg chg="add mod replId">
          <pc:chgData name="Lindsay Foster" userId="kAcKbtYv0Yi90QHs5/CqP700p5iu1n6krv3YJzDFQa0=" providerId="None" clId="Web-{EEB80532-AE90-442A-8F0C-74C73E895E62}" dt="2022-12-14T14:17:56.194" v="0"/>
          <pc:sldLayoutMkLst>
            <pc:docMk/>
            <pc:sldMasterMk cId="1901769544" sldId="2147483661"/>
            <pc:sldLayoutMk cId="2446437940" sldId="2147483662"/>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3560744189" sldId="2147483663"/>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3490732376" sldId="2147483664"/>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488591661" sldId="2147483665"/>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3732664612" sldId="2147483666"/>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2023123799" sldId="2147483667"/>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973068471" sldId="2147483668"/>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1954438045" sldId="2147483669"/>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1692080422" sldId="2147483670"/>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1850201369" sldId="2147483671"/>
          </pc:sldLayoutMkLst>
        </pc:sldLayoutChg>
        <pc:sldLayoutChg chg="add mod replId">
          <pc:chgData name="Lindsay Foster" userId="kAcKbtYv0Yi90QHs5/CqP700p5iu1n6krv3YJzDFQa0=" providerId="None" clId="Web-{EEB80532-AE90-442A-8F0C-74C73E895E62}" dt="2022-12-14T14:17:56.194" v="0"/>
          <pc:sldLayoutMkLst>
            <pc:docMk/>
            <pc:sldMasterMk cId="1901769544" sldId="2147483661"/>
            <pc:sldLayoutMk cId="704597329"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6a2bc71b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6a2bc71b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b6a2bc71b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07497850a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07497850a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e07497850a_0_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07497850a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07497850a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e07497850a_0_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07497850a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e07497850a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e07497850a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07497850a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07497850a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e07497850a_0_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108341da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108341da8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e108341da8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07497850a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e07497850a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e07497850a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0595ea7ce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e0595ea7ce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1bde74990_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1bde74990_3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e1bde74990_3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1bde74990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e1bde74990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1b24e802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1b24e802d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e1b24e802d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1bde7499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e1bde74990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e1bde74990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1bde74990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e1bde74990_2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e1bde74990_2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1b24e802d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1b24e802d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e1b24e802d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ffd0935a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dffd0935a4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dffd0935a4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ffd0935a4_1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dffd0935a4_1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dffd0935a4_1_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dc1d6be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dc1d6be4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ddc1d6be4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108341da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108341da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e108341da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b670d887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b670d887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dfb670d887_0_1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07497850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07497850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e07497850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07497850a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07497850a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e07497850a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07497850a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07497850a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e07497850a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07497850a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07497850a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e07497850a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07497850a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e07497850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643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020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459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074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073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859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3266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312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7306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443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20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017695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M1eE_hGEKN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youtu.be/M1eE_hGEKNY" TargetMode="Externa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novate_it@iastate.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it-adventures.org/ip-rang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pQZVYPuDG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4108F3-2D6E-2C2B-4915-56C3F85593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1</a:t>
            </a:fld>
            <a:endParaRPr lang="en-US"/>
          </a:p>
        </p:txBody>
      </p:sp>
      <p:pic>
        <p:nvPicPr>
          <p:cNvPr id="5" name="Picture 5">
            <a:extLst>
              <a:ext uri="{FF2B5EF4-FFF2-40B4-BE49-F238E27FC236}">
                <a16:creationId xmlns:a16="http://schemas.microsoft.com/office/drawing/2014/main" id="{E09E15F2-EA42-0601-95AB-0CFEB8755CC5}"/>
              </a:ext>
            </a:extLst>
          </p:cNvPr>
          <p:cNvPicPr>
            <a:picLocks noChangeAspect="1"/>
          </p:cNvPicPr>
          <p:nvPr/>
        </p:nvPicPr>
        <p:blipFill>
          <a:blip r:embed="rId2"/>
          <a:stretch>
            <a:fillRect/>
          </a:stretch>
        </p:blipFill>
        <p:spPr>
          <a:xfrm>
            <a:off x="840954" y="602590"/>
            <a:ext cx="7471272" cy="2916965"/>
          </a:xfrm>
          <a:prstGeom prst="rect">
            <a:avLst/>
          </a:prstGeom>
        </p:spPr>
      </p:pic>
      <p:sp>
        <p:nvSpPr>
          <p:cNvPr id="7" name="Google Shape;92;p14">
            <a:extLst>
              <a:ext uri="{FF2B5EF4-FFF2-40B4-BE49-F238E27FC236}">
                <a16:creationId xmlns:a16="http://schemas.microsoft.com/office/drawing/2014/main" id="{F95CA367-0137-0D5D-58BD-6E41A351DB84}"/>
              </a:ext>
            </a:extLst>
          </p:cNvPr>
          <p:cNvSpPr txBox="1">
            <a:spLocks/>
          </p:cNvSpPr>
          <p:nvPr/>
        </p:nvSpPr>
        <p:spPr>
          <a:xfrm>
            <a:off x="687745" y="3841214"/>
            <a:ext cx="77724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algn="ctr"/>
            <a:r>
              <a:rPr lang="en-US" dirty="0">
                <a:solidFill>
                  <a:schemeClr val="tx1"/>
                </a:solidFill>
                <a:latin typeface="Helvetica Neue"/>
                <a:ea typeface="Helvetica Neue"/>
                <a:cs typeface="Helvetica Neue"/>
                <a:sym typeface="Helvetica Neue"/>
              </a:rPr>
              <a:t>DNS and Directory Servers</a:t>
            </a:r>
          </a:p>
        </p:txBody>
      </p:sp>
      <p:sp>
        <p:nvSpPr>
          <p:cNvPr id="9" name="Google Shape;91;p14">
            <a:extLst>
              <a:ext uri="{FF2B5EF4-FFF2-40B4-BE49-F238E27FC236}">
                <a16:creationId xmlns:a16="http://schemas.microsoft.com/office/drawing/2014/main" id="{2EE04A66-8D9A-761C-5AE8-5A4772CE0C8E}"/>
              </a:ext>
            </a:extLst>
          </p:cNvPr>
          <p:cNvSpPr txBox="1">
            <a:spLocks/>
          </p:cNvSpPr>
          <p:nvPr/>
        </p:nvSpPr>
        <p:spPr>
          <a:xfrm>
            <a:off x="1373545" y="5137961"/>
            <a:ext cx="6400800" cy="11848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chemeClr val="dk1"/>
              </a:buClr>
              <a:buSzPts val="2000"/>
              <a:buFont typeface="Helvetica Neue Light"/>
              <a:buNone/>
              <a:defRPr sz="2000" b="0" i="0" u="none" strike="noStrike" cap="none">
                <a:solidFill>
                  <a:schemeClr val="dk1"/>
                </a:solidFill>
                <a:latin typeface="Helvetica Neue Light"/>
                <a:ea typeface="Helvetica Neue Light"/>
                <a:cs typeface="Helvetica Neue Light"/>
                <a:sym typeface="Helvetica Neue Light"/>
              </a:defRPr>
            </a:lvl1pPr>
            <a:lvl2pPr marL="914400" marR="0" lvl="1" indent="-228600" algn="l" rtl="0">
              <a:lnSpc>
                <a:spcPct val="100000"/>
              </a:lnSpc>
              <a:spcBef>
                <a:spcPts val="360"/>
              </a:spcBef>
              <a:spcAft>
                <a:spcPts val="0"/>
              </a:spcAft>
              <a:buClr>
                <a:schemeClr val="dk1"/>
              </a:buClr>
              <a:buSzPts val="1800"/>
              <a:buFont typeface="Helvetica Neue Light"/>
              <a:buNone/>
              <a:defRPr sz="18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l" rtl="0">
              <a:lnSpc>
                <a:spcPct val="100000"/>
              </a:lnSpc>
              <a:spcBef>
                <a:spcPts val="320"/>
              </a:spcBef>
              <a:spcAft>
                <a:spcPts val="0"/>
              </a:spcAft>
              <a:buClr>
                <a:schemeClr val="dk1"/>
              </a:buClr>
              <a:buSzPts val="1600"/>
              <a:buFont typeface="Helvetica Neue Light"/>
              <a:buNone/>
              <a:defRPr sz="1600" b="0" i="0" u="none" strike="noStrike" cap="none">
                <a:solidFill>
                  <a:schemeClr val="dk1"/>
                </a:solidFill>
                <a:latin typeface="Helvetica Neue Light"/>
                <a:ea typeface="Helvetica Neue Light"/>
                <a:cs typeface="Helvetica Neue Light"/>
                <a:sym typeface="Helvetica Neue Light"/>
              </a:defRPr>
            </a:lvl3pPr>
            <a:lvl4pPr marL="1828800" marR="0" lvl="3" indent="-228600" algn="l" rtl="0">
              <a:lnSpc>
                <a:spcPct val="100000"/>
              </a:lnSpc>
              <a:spcBef>
                <a:spcPts val="280"/>
              </a:spcBef>
              <a:spcAft>
                <a:spcPts val="0"/>
              </a:spcAft>
              <a:buClr>
                <a:schemeClr val="dk1"/>
              </a:buClr>
              <a:buSzPts val="1400"/>
              <a:buFont typeface="Helvetica Neue Light"/>
              <a:buNone/>
              <a:defRPr sz="1400" b="0" i="0" u="none" strike="noStrike" cap="none">
                <a:solidFill>
                  <a:schemeClr val="dk1"/>
                </a:solidFill>
                <a:latin typeface="Helvetica Neue Light"/>
                <a:ea typeface="Helvetica Neue Light"/>
                <a:cs typeface="Helvetica Neue Light"/>
                <a:sym typeface="Helvetica Neue Light"/>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indent="0" algn="ctr">
              <a:spcBef>
                <a:spcPts val="0"/>
              </a:spcBef>
              <a:buClr>
                <a:srgbClr val="888888"/>
              </a:buClr>
              <a:buSzPts val="3200"/>
              <a:buFont typeface="Arial"/>
              <a:buNone/>
            </a:pPr>
            <a:r>
              <a:rPr lang="en-US" sz="3200" b="1" dirty="0">
                <a:solidFill>
                  <a:schemeClr val="bg1">
                    <a:lumMod val="50000"/>
                  </a:schemeClr>
                </a:solidFill>
                <a:latin typeface="Helvetica Neue"/>
                <a:ea typeface="Helvetica Neue"/>
                <a:cs typeface="Helvetica Neue"/>
                <a:sym typeface="Helvetica Neue"/>
              </a:rPr>
              <a:t>Module 6</a:t>
            </a:r>
          </a:p>
        </p:txBody>
      </p:sp>
    </p:spTree>
    <p:extLst>
      <p:ext uri="{BB962C8B-B14F-4D97-AF65-F5344CB8AC3E}">
        <p14:creationId xmlns:p14="http://schemas.microsoft.com/office/powerpoint/2010/main" val="12906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Packages</a:t>
            </a:r>
            <a:r>
              <a:rPr lang="en-US"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p:txBody>
      </p:sp>
      <p:sp>
        <p:nvSpPr>
          <p:cNvPr id="168" name="Google Shape;168;p23"/>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69" name="Google Shape;169;p23"/>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Packages</a:t>
            </a:r>
            <a:r>
              <a:rPr lang="en-US"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p:txBody>
      </p:sp>
      <p:sp>
        <p:nvSpPr>
          <p:cNvPr id="176" name="Google Shape;176;p24"/>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What are Packages?</a:t>
            </a:r>
            <a:endParaRPr sz="3000" u="sng"/>
          </a:p>
          <a:p>
            <a:pPr marL="0" lvl="0" indent="0" algn="l" rtl="0">
              <a:spcBef>
                <a:spcPts val="360"/>
              </a:spcBef>
              <a:spcAft>
                <a:spcPts val="0"/>
              </a:spcAft>
              <a:buNone/>
            </a:pPr>
            <a:r>
              <a:rPr lang="en-US" sz="2500"/>
              <a:t>- In essence, packages in Linux are small programs that help us manage other programs. </a:t>
            </a:r>
            <a:endParaRPr sz="2500"/>
          </a:p>
          <a:p>
            <a:pPr marL="0" lvl="0" indent="0" algn="l" rtl="0">
              <a:spcBef>
                <a:spcPts val="360"/>
              </a:spcBef>
              <a:spcAft>
                <a:spcPts val="0"/>
              </a:spcAft>
              <a:buNone/>
            </a:pPr>
            <a:r>
              <a:rPr lang="en-US" sz="2500"/>
              <a:t>- </a:t>
            </a:r>
            <a:r>
              <a:rPr lang="en-US" sz="2500" b="1">
                <a:latin typeface="Helvetica Neue"/>
                <a:ea typeface="Helvetica Neue"/>
                <a:cs typeface="Helvetica Neue"/>
                <a:sym typeface="Helvetica Neue"/>
              </a:rPr>
              <a:t>Packages </a:t>
            </a:r>
            <a:r>
              <a:rPr lang="en-US" sz="2500"/>
              <a:t>help us install, remove and update software within our Linux machine.</a:t>
            </a:r>
            <a:r>
              <a:rPr lang="en-US"/>
              <a:t> </a:t>
            </a:r>
            <a:endParaRPr/>
          </a:p>
          <a:p>
            <a:pPr marL="0" lvl="0" indent="0" algn="l" rtl="0">
              <a:spcBef>
                <a:spcPts val="360"/>
              </a:spcBef>
              <a:spcAft>
                <a:spcPts val="0"/>
              </a:spcAft>
              <a:buNone/>
            </a:pPr>
            <a:r>
              <a:rPr lang="en-US"/>
              <a:t>- </a:t>
            </a:r>
            <a:r>
              <a:rPr lang="en-US" sz="2500"/>
              <a:t>Dealing with packages may seem a bit tedious, but they actually save us a lot of time and headaches. Rather than resorting to doing this manually, packages do it for us.</a:t>
            </a:r>
            <a:endParaRPr sz="2500"/>
          </a:p>
          <a:p>
            <a:pPr marL="0" lvl="0" indent="0" algn="l" rtl="0">
              <a:spcBef>
                <a:spcPts val="360"/>
              </a:spcBef>
              <a:spcAft>
                <a:spcPts val="0"/>
              </a:spcAft>
              <a:buNone/>
            </a:pPr>
            <a:r>
              <a:rPr lang="en-US" sz="2500"/>
              <a:t>- The syntax of a lot of these commands will look familiar to you, especially the keyword “apt”. This is because Kali Linux uses the “apt” package manager.</a:t>
            </a:r>
            <a:endParaRPr sz="2500"/>
          </a:p>
        </p:txBody>
      </p:sp>
      <p:sp>
        <p:nvSpPr>
          <p:cNvPr id="178" name="Google Shape;178;p24"/>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77" name="Google Shape;177;p2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Packages</a:t>
            </a:r>
            <a:r>
              <a:rPr lang="en-US"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p:txBody>
      </p:sp>
      <p:sp>
        <p:nvSpPr>
          <p:cNvPr id="185" name="Google Shape;185;p25"/>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u="sng"/>
              <a:t>Package Manager:</a:t>
            </a:r>
            <a:endParaRPr u="sng"/>
          </a:p>
          <a:p>
            <a:pPr marL="914400" lvl="1" indent="-342900" algn="l" rtl="0">
              <a:spcBef>
                <a:spcPts val="0"/>
              </a:spcBef>
              <a:spcAft>
                <a:spcPts val="0"/>
              </a:spcAft>
              <a:buSzPts val="1800"/>
              <a:buChar char="-"/>
            </a:pPr>
            <a:r>
              <a:rPr lang="en-US"/>
              <a:t>accesses, installs, updates, and removes software. </a:t>
            </a:r>
            <a:endParaRPr/>
          </a:p>
          <a:p>
            <a:pPr marL="914400" lvl="1" indent="-406400" algn="l" rtl="0">
              <a:spcBef>
                <a:spcPts val="0"/>
              </a:spcBef>
              <a:spcAft>
                <a:spcPts val="0"/>
              </a:spcAft>
              <a:buSzPts val="2800"/>
              <a:buChar char="-"/>
            </a:pPr>
            <a:r>
              <a:rPr lang="en-US"/>
              <a:t> some certain package manager comes already installed in each and every Linu</a:t>
            </a:r>
            <a:endParaRPr/>
          </a:p>
          <a:p>
            <a:pPr marL="457200" lvl="0" indent="-342900" algn="l" rtl="0">
              <a:spcBef>
                <a:spcPts val="0"/>
              </a:spcBef>
              <a:spcAft>
                <a:spcPts val="0"/>
              </a:spcAft>
              <a:buSzPts val="1800"/>
              <a:buChar char="-"/>
            </a:pPr>
            <a:r>
              <a:rPr lang="en-US"/>
              <a:t>Package Commands:</a:t>
            </a:r>
            <a:endParaRPr/>
          </a:p>
          <a:p>
            <a:pPr marL="914400" lvl="1"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apt install &lt;package&gt; </a:t>
            </a:r>
            <a:endParaRPr b="1">
              <a:latin typeface="Helvetica Neue"/>
              <a:ea typeface="Helvetica Neue"/>
              <a:cs typeface="Helvetica Neue"/>
              <a:sym typeface="Helvetica Neue"/>
            </a:endParaRPr>
          </a:p>
          <a:p>
            <a:pPr marL="1371600" lvl="2" indent="-342900" algn="l" rtl="0">
              <a:spcBef>
                <a:spcPts val="0"/>
              </a:spcBef>
              <a:spcAft>
                <a:spcPts val="0"/>
              </a:spcAft>
              <a:buSzPts val="1800"/>
              <a:buChar char="-"/>
            </a:pPr>
            <a:r>
              <a:rPr lang="en-US"/>
              <a:t>installs a specific package</a:t>
            </a:r>
            <a:endParaRPr/>
          </a:p>
          <a:p>
            <a:pPr marL="914400" lvl="1"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apt remove &lt;package&gt;</a:t>
            </a:r>
            <a:endParaRPr b="1">
              <a:latin typeface="Helvetica Neue"/>
              <a:ea typeface="Helvetica Neue"/>
              <a:cs typeface="Helvetica Neue"/>
              <a:sym typeface="Helvetica Neue"/>
            </a:endParaRPr>
          </a:p>
          <a:p>
            <a:pPr marL="1371600" lvl="2" indent="-342900" algn="l" rtl="0">
              <a:spcBef>
                <a:spcPts val="0"/>
              </a:spcBef>
              <a:spcAft>
                <a:spcPts val="0"/>
              </a:spcAft>
              <a:buSzPts val="1800"/>
              <a:buChar char="-"/>
            </a:pPr>
            <a:r>
              <a:rPr lang="en-US"/>
              <a:t>removes binaries from specific packages while keeping the configuration files</a:t>
            </a:r>
            <a:endParaRPr b="1">
              <a:latin typeface="Helvetica Neue"/>
              <a:ea typeface="Helvetica Neue"/>
              <a:cs typeface="Helvetica Neue"/>
              <a:sym typeface="Helvetica Neue"/>
            </a:endParaRPr>
          </a:p>
        </p:txBody>
      </p:sp>
      <p:sp>
        <p:nvSpPr>
          <p:cNvPr id="187" name="Google Shape;187;p25"/>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86" name="Google Shape;186;p2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Packages</a:t>
            </a:r>
            <a:r>
              <a:rPr lang="en-US"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p:txBody>
      </p:sp>
      <p:sp>
        <p:nvSpPr>
          <p:cNvPr id="194" name="Google Shape;194;p26"/>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u="sng"/>
              <a:t>Package Commands:</a:t>
            </a:r>
            <a:endParaRPr b="1" u="sng">
              <a:latin typeface="Helvetica Neue"/>
              <a:ea typeface="Helvetica Neue"/>
              <a:cs typeface="Helvetica Neue"/>
              <a:sym typeface="Helvetica Neue"/>
            </a:endParaRPr>
          </a:p>
          <a:p>
            <a:pPr marL="914400" lvl="1"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apt purge &lt;package&gt;</a:t>
            </a:r>
            <a:endParaRPr b="1">
              <a:latin typeface="Helvetica Neue"/>
              <a:ea typeface="Helvetica Neue"/>
              <a:cs typeface="Helvetica Neue"/>
              <a:sym typeface="Helvetica Neue"/>
            </a:endParaRPr>
          </a:p>
          <a:p>
            <a:pPr marL="1371600" lvl="2" indent="-342900" algn="l" rtl="0">
              <a:spcBef>
                <a:spcPts val="0"/>
              </a:spcBef>
              <a:spcAft>
                <a:spcPts val="0"/>
              </a:spcAft>
              <a:buSzPts val="1800"/>
              <a:buChar char="-"/>
            </a:pPr>
            <a:r>
              <a:rPr lang="en-US"/>
              <a:t>removes everything in a specific package</a:t>
            </a:r>
            <a:endParaRPr/>
          </a:p>
          <a:p>
            <a:pPr marL="914400" lvl="1"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apt autoremove </a:t>
            </a:r>
            <a:endParaRPr b="1">
              <a:latin typeface="Helvetica Neue"/>
              <a:ea typeface="Helvetica Neue"/>
              <a:cs typeface="Helvetica Neue"/>
              <a:sym typeface="Helvetica Neue"/>
            </a:endParaRPr>
          </a:p>
          <a:p>
            <a:pPr marL="1371600" lvl="2" indent="-342900" algn="l" rtl="0">
              <a:spcBef>
                <a:spcPts val="0"/>
              </a:spcBef>
              <a:spcAft>
                <a:spcPts val="0"/>
              </a:spcAft>
              <a:buSzPts val="1800"/>
              <a:buChar char="-"/>
            </a:pPr>
            <a:r>
              <a:rPr lang="en-US"/>
              <a:t>removes automatically installed packages that do not support the dependencies of the current package</a:t>
            </a:r>
            <a:endParaRPr/>
          </a:p>
          <a:p>
            <a:pPr marL="914400" lvl="1"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apt update</a:t>
            </a:r>
            <a:endParaRPr b="1">
              <a:latin typeface="Helvetica Neue"/>
              <a:ea typeface="Helvetica Neue"/>
              <a:cs typeface="Helvetica Neue"/>
              <a:sym typeface="Helvetica Neue"/>
            </a:endParaRPr>
          </a:p>
          <a:p>
            <a:pPr marL="1371600" lvl="2" indent="-342900" algn="l" rtl="0">
              <a:spcBef>
                <a:spcPts val="0"/>
              </a:spcBef>
              <a:spcAft>
                <a:spcPts val="0"/>
              </a:spcAft>
              <a:buSzPts val="1800"/>
              <a:buChar char="-"/>
            </a:pPr>
            <a:r>
              <a:rPr lang="en-US"/>
              <a:t>updates the package </a:t>
            </a:r>
            <a:r>
              <a:rPr lang="en-US" u="sng"/>
              <a:t>database </a:t>
            </a:r>
            <a:endParaRPr u="sng"/>
          </a:p>
          <a:p>
            <a:pPr marL="914400" lvl="1"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apt upgrade</a:t>
            </a:r>
            <a:endParaRPr b="1">
              <a:latin typeface="Helvetica Neue"/>
              <a:ea typeface="Helvetica Neue"/>
              <a:cs typeface="Helvetica Neue"/>
              <a:sym typeface="Helvetica Neue"/>
            </a:endParaRPr>
          </a:p>
          <a:p>
            <a:pPr marL="1371600" lvl="2" indent="-342900" algn="l" rtl="0">
              <a:spcBef>
                <a:spcPts val="0"/>
              </a:spcBef>
              <a:spcAft>
                <a:spcPts val="0"/>
              </a:spcAft>
              <a:buSzPts val="1800"/>
              <a:buChar char="-"/>
            </a:pPr>
            <a:r>
              <a:rPr lang="en-US"/>
              <a:t>upgrades packages to the latest version in the package database</a:t>
            </a:r>
            <a:endParaRPr/>
          </a:p>
          <a:p>
            <a:pPr marL="914400" lvl="1" indent="-342900" algn="l" rtl="0">
              <a:spcBef>
                <a:spcPts val="0"/>
              </a:spcBef>
              <a:spcAft>
                <a:spcPts val="0"/>
              </a:spcAft>
              <a:buSzPts val="1800"/>
              <a:buFont typeface="Helvetica Neue"/>
              <a:buChar char="-"/>
            </a:pPr>
            <a:endParaRPr b="1">
              <a:latin typeface="Helvetica Neue"/>
              <a:ea typeface="Helvetica Neue"/>
              <a:cs typeface="Helvetica Neue"/>
              <a:sym typeface="Helvetica Neue"/>
            </a:endParaRPr>
          </a:p>
        </p:txBody>
      </p:sp>
      <p:sp>
        <p:nvSpPr>
          <p:cNvPr id="196" name="Google Shape;196;p26"/>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95" name="Google Shape;195;p2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Packages</a:t>
            </a:r>
            <a:r>
              <a:rPr lang="en-US"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p:txBody>
      </p:sp>
      <p:sp>
        <p:nvSpPr>
          <p:cNvPr id="203" name="Google Shape;203;p27"/>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u="sng"/>
              <a:t>Package Commands:</a:t>
            </a:r>
            <a:endParaRPr u="sng"/>
          </a:p>
          <a:p>
            <a:pPr marL="914400" lvl="1"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apt full-upgrade</a:t>
            </a:r>
            <a:endParaRPr b="1">
              <a:latin typeface="Helvetica Neue"/>
              <a:ea typeface="Helvetica Neue"/>
              <a:cs typeface="Helvetica Neue"/>
              <a:sym typeface="Helvetica Neue"/>
            </a:endParaRPr>
          </a:p>
          <a:p>
            <a:pPr marL="1371600" lvl="2" indent="-342900" algn="l" rtl="0">
              <a:spcBef>
                <a:spcPts val="0"/>
              </a:spcBef>
              <a:spcAft>
                <a:spcPts val="0"/>
              </a:spcAft>
              <a:buSzPts val="1800"/>
              <a:buChar char="-"/>
            </a:pPr>
            <a:r>
              <a:rPr lang="en-US"/>
              <a:t>upgrades installed packages and removes any that interfere with the whole system upgrade</a:t>
            </a:r>
            <a:endParaRPr/>
          </a:p>
          <a:p>
            <a:pPr marL="914400" lvl="1"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apt search &lt;package&gt;</a:t>
            </a:r>
            <a:endParaRPr b="1">
              <a:latin typeface="Helvetica Neue"/>
              <a:ea typeface="Helvetica Neue"/>
              <a:cs typeface="Helvetica Neue"/>
              <a:sym typeface="Helvetica Neue"/>
            </a:endParaRPr>
          </a:p>
          <a:p>
            <a:pPr marL="1371600" lvl="2" indent="-342900" algn="l" rtl="0">
              <a:spcBef>
                <a:spcPts val="0"/>
              </a:spcBef>
              <a:spcAft>
                <a:spcPts val="0"/>
              </a:spcAft>
              <a:buSzPts val="1800"/>
              <a:buChar char="-"/>
            </a:pPr>
            <a:r>
              <a:rPr lang="en-US"/>
              <a:t>searches package names and their package database descriptions</a:t>
            </a:r>
            <a:endParaRPr/>
          </a:p>
          <a:p>
            <a:pPr marL="914400" lvl="1"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apt show &lt;package&gt;</a:t>
            </a:r>
            <a:endParaRPr b="1">
              <a:latin typeface="Helvetica Neue"/>
              <a:ea typeface="Helvetica Neue"/>
              <a:cs typeface="Helvetica Neue"/>
              <a:sym typeface="Helvetica Neue"/>
            </a:endParaRPr>
          </a:p>
          <a:p>
            <a:pPr marL="1371600" lvl="2" indent="-342900" algn="l" rtl="0">
              <a:spcBef>
                <a:spcPts val="0"/>
              </a:spcBef>
              <a:spcAft>
                <a:spcPts val="0"/>
              </a:spcAft>
              <a:buSzPts val="1800"/>
              <a:buChar char="-"/>
            </a:pPr>
            <a:r>
              <a:rPr lang="en-US"/>
              <a:t>shows information about a specific package</a:t>
            </a:r>
            <a:endParaRPr/>
          </a:p>
        </p:txBody>
      </p:sp>
      <p:sp>
        <p:nvSpPr>
          <p:cNvPr id="205" name="Google Shape;205;p27"/>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04" name="Google Shape;204;p2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Helvetica Neue"/>
              </a:rPr>
              <a:t>Packages </a:t>
            </a:r>
            <a:r>
              <a:rPr lang="en-US" dirty="0"/>
              <a:t>📦</a:t>
            </a:r>
            <a:endParaRPr dirty="0"/>
          </a:p>
        </p:txBody>
      </p:sp>
      <p:sp>
        <p:nvSpPr>
          <p:cNvPr id="212" name="Google Shape;212;p2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t>Why do Packages matter?</a:t>
            </a:r>
            <a:endParaRPr u="sng"/>
          </a:p>
          <a:p>
            <a:pPr marL="0" lvl="0" indent="0" algn="l" rtl="0">
              <a:spcBef>
                <a:spcPts val="360"/>
              </a:spcBef>
              <a:spcAft>
                <a:spcPts val="0"/>
              </a:spcAft>
              <a:buNone/>
            </a:pPr>
            <a:r>
              <a:rPr lang="en-US"/>
              <a:t>- </a:t>
            </a:r>
            <a:r>
              <a:rPr lang="en-US" sz="2500"/>
              <a:t>Two important package-related commands are </a:t>
            </a:r>
            <a:r>
              <a:rPr lang="en-US" sz="2500" b="1">
                <a:latin typeface="Helvetica Neue"/>
                <a:ea typeface="Helvetica Neue"/>
                <a:cs typeface="Helvetica Neue"/>
                <a:sym typeface="Helvetica Neue"/>
              </a:rPr>
              <a:t>sudo apt update </a:t>
            </a:r>
            <a:r>
              <a:rPr lang="en-US" sz="2500"/>
              <a:t>and</a:t>
            </a:r>
            <a:r>
              <a:rPr lang="en-US" sz="2500" b="1">
                <a:latin typeface="Helvetica Neue"/>
                <a:ea typeface="Helvetica Neue"/>
                <a:cs typeface="Helvetica Neue"/>
                <a:sym typeface="Helvetica Neue"/>
              </a:rPr>
              <a:t> sudo apt full-upgrade</a:t>
            </a:r>
            <a:endParaRPr sz="2500" b="1">
              <a:latin typeface="Helvetica Neue"/>
              <a:ea typeface="Helvetica Neue"/>
              <a:cs typeface="Helvetica Neue"/>
              <a:sym typeface="Helvetica Neue"/>
            </a:endParaRPr>
          </a:p>
          <a:p>
            <a:pPr marL="0" lvl="0" indent="0" algn="l" rtl="0">
              <a:spcBef>
                <a:spcPts val="360"/>
              </a:spcBef>
              <a:spcAft>
                <a:spcPts val="0"/>
              </a:spcAft>
              <a:buNone/>
            </a:pPr>
            <a:r>
              <a:rPr lang="en-US" sz="2500"/>
              <a:t>- They are important because sometimes you might not see the results of a system configuration until you execute these commands and restart your computer. </a:t>
            </a:r>
            <a:endParaRPr sz="2500"/>
          </a:p>
          <a:p>
            <a:pPr marL="0" lvl="0" indent="0" algn="l" rtl="0">
              <a:spcBef>
                <a:spcPts val="360"/>
              </a:spcBef>
              <a:spcAft>
                <a:spcPts val="0"/>
              </a:spcAft>
              <a:buNone/>
            </a:pPr>
            <a:r>
              <a:rPr lang="en-US" sz="2500"/>
              <a:t>- These two commands also help the user keep programs and as a result your computer as a whole, up-to-date.</a:t>
            </a:r>
            <a:endParaRPr sz="2500"/>
          </a:p>
          <a:p>
            <a:pPr marL="457200" lvl="0" indent="0" algn="l" rtl="0">
              <a:spcBef>
                <a:spcPts val="360"/>
              </a:spcBef>
              <a:spcAft>
                <a:spcPts val="0"/>
              </a:spcAft>
              <a:buNone/>
            </a:pPr>
            <a:r>
              <a:rPr lang="en-US" sz="2400"/>
              <a:t>-Keeping your system updated is critical for patching up old bugs or flaws that you or the package author may have introduced. </a:t>
            </a:r>
            <a:endParaRPr sz="2400"/>
          </a:p>
        </p:txBody>
      </p:sp>
      <p:sp>
        <p:nvSpPr>
          <p:cNvPr id="214" name="Google Shape;214;p28"/>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13" name="Google Shape;213;p2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628650" y="77880"/>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Packages</a:t>
            </a:r>
            <a:r>
              <a:rPr lang="en-US"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p:txBody>
      </p:sp>
      <p:sp>
        <p:nvSpPr>
          <p:cNvPr id="221" name="Google Shape;221;p29"/>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u="sng"/>
              <a:t>Package Integrity:</a:t>
            </a:r>
            <a:endParaRPr u="sng"/>
          </a:p>
          <a:p>
            <a:pPr marL="914400" lvl="1" indent="-342900" algn="l" rtl="0">
              <a:spcBef>
                <a:spcPts val="0"/>
              </a:spcBef>
              <a:spcAft>
                <a:spcPts val="0"/>
              </a:spcAft>
              <a:buSzPts val="1800"/>
              <a:buChar char="-"/>
            </a:pPr>
            <a:r>
              <a:rPr lang="en-US"/>
              <a:t>To insure a package has not been tampered with we can install the command </a:t>
            </a:r>
            <a:r>
              <a:rPr lang="en-US" b="1">
                <a:latin typeface="Helvetica Neue"/>
                <a:ea typeface="Helvetica Neue"/>
                <a:cs typeface="Helvetica Neue"/>
                <a:sym typeface="Helvetica Neue"/>
              </a:rPr>
              <a:t>debsums</a:t>
            </a:r>
            <a:r>
              <a:rPr lang="en-US"/>
              <a:t>. </a:t>
            </a:r>
            <a:endParaRPr/>
          </a:p>
          <a:p>
            <a:pPr marL="1828800" lvl="3" indent="-342900" algn="l" rtl="0">
              <a:spcBef>
                <a:spcPts val="0"/>
              </a:spcBef>
              <a:spcAft>
                <a:spcPts val="0"/>
              </a:spcAft>
              <a:buSzPts val="1800"/>
              <a:buFont typeface="Helvetica Neue"/>
              <a:buChar char="-"/>
            </a:pPr>
            <a:r>
              <a:rPr lang="en-US" b="1">
                <a:latin typeface="Helvetica Neue"/>
                <a:ea typeface="Helvetica Neue"/>
                <a:cs typeface="Helvetica Neue"/>
                <a:sym typeface="Helvetica Neue"/>
              </a:rPr>
              <a:t>sudo apt install debsums</a:t>
            </a:r>
            <a:endParaRPr b="1">
              <a:latin typeface="Helvetica Neue"/>
              <a:ea typeface="Helvetica Neue"/>
              <a:cs typeface="Helvetica Neue"/>
              <a:sym typeface="Helvetica Neue"/>
            </a:endParaRPr>
          </a:p>
          <a:p>
            <a:pPr marL="914400" lvl="1" indent="-342900" algn="l" rtl="0">
              <a:spcBef>
                <a:spcPts val="0"/>
              </a:spcBef>
              <a:spcAft>
                <a:spcPts val="0"/>
              </a:spcAft>
              <a:buSzPts val="1800"/>
              <a:buChar char="-"/>
            </a:pPr>
            <a:r>
              <a:rPr lang="en-US"/>
              <a:t>When you run the command </a:t>
            </a:r>
            <a:r>
              <a:rPr lang="en-US" b="1">
                <a:latin typeface="Helvetica Neue"/>
                <a:ea typeface="Helvetica Neue"/>
                <a:cs typeface="Helvetica Neue"/>
                <a:sym typeface="Helvetica Neue"/>
              </a:rPr>
              <a:t>debsum_init</a:t>
            </a:r>
            <a:r>
              <a:rPr lang="en-US"/>
              <a:t>, it will create hash files for packages. </a:t>
            </a:r>
            <a:endParaRPr/>
          </a:p>
          <a:p>
            <a:pPr marL="914400" lvl="1" indent="-342900" algn="l" rtl="0">
              <a:spcBef>
                <a:spcPts val="0"/>
              </a:spcBef>
              <a:spcAft>
                <a:spcPts val="0"/>
              </a:spcAft>
              <a:buSzPts val="1800"/>
              <a:buChar char="-"/>
            </a:pPr>
            <a:r>
              <a:rPr lang="en-US"/>
              <a:t>As a class, use the </a:t>
            </a:r>
            <a:r>
              <a:rPr lang="en-US" b="1">
                <a:latin typeface="Helvetica Neue"/>
                <a:ea typeface="Helvetica Neue"/>
                <a:cs typeface="Helvetica Neue"/>
                <a:sym typeface="Helvetica Neue"/>
              </a:rPr>
              <a:t>man</a:t>
            </a:r>
            <a:r>
              <a:rPr lang="en-US"/>
              <a:t> command to determine how to output changed files.  </a:t>
            </a:r>
            <a:endParaRPr/>
          </a:p>
          <a:p>
            <a:pPr marL="1828800" lvl="3" indent="-342900" algn="l" rtl="0">
              <a:spcBef>
                <a:spcPts val="0"/>
              </a:spcBef>
              <a:spcAft>
                <a:spcPts val="0"/>
              </a:spcAft>
              <a:buSzPts val="1800"/>
              <a:buChar char="-"/>
            </a:pPr>
            <a:r>
              <a:rPr lang="en-US"/>
              <a:t>This command should not output any files if they have not been tampered with.  </a:t>
            </a:r>
            <a:endParaRPr/>
          </a:p>
          <a:p>
            <a:pPr marL="0" lvl="0" indent="0" algn="l" rtl="0">
              <a:spcBef>
                <a:spcPts val="360"/>
              </a:spcBef>
              <a:spcAft>
                <a:spcPts val="0"/>
              </a:spcAft>
              <a:buNone/>
            </a:pPr>
            <a:endParaRPr/>
          </a:p>
        </p:txBody>
      </p:sp>
      <p:sp>
        <p:nvSpPr>
          <p:cNvPr id="223" name="Google Shape;223;p29"/>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22" name="Google Shape;222;p2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bind9</a:t>
            </a:r>
            <a:endParaRPr dirty="0">
              <a:solidFill>
                <a:schemeClr val="tx1"/>
              </a:solidFill>
              <a:latin typeface="Helvetica Neue"/>
              <a:ea typeface="Helvetica Neue"/>
              <a:cs typeface="Helvetica Neue"/>
              <a:sym typeface="Helvetica Neue"/>
            </a:endParaRPr>
          </a:p>
        </p:txBody>
      </p:sp>
      <p:sp>
        <p:nvSpPr>
          <p:cNvPr id="229" name="Google Shape;229;p30"/>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30" name="Google Shape;230;p30"/>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bind9</a:t>
            </a:r>
            <a:endParaRPr lang="en-US">
              <a:solidFill>
                <a:schemeClr val="tx1"/>
              </a:solidFill>
            </a:endParaRPr>
          </a:p>
        </p:txBody>
      </p:sp>
      <p:sp>
        <p:nvSpPr>
          <p:cNvPr id="237" name="Google Shape;237;p31"/>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What is it?</a:t>
            </a:r>
            <a:endParaRPr sz="3000" u="sng"/>
          </a:p>
          <a:p>
            <a:pPr marL="0" lvl="0" indent="0" algn="l" rtl="0">
              <a:spcBef>
                <a:spcPts val="360"/>
              </a:spcBef>
              <a:spcAft>
                <a:spcPts val="0"/>
              </a:spcAft>
              <a:buNone/>
            </a:pPr>
            <a:r>
              <a:rPr lang="en-US" sz="2900"/>
              <a:t>-bind9 is a tool used to set up and manage a domain name server. </a:t>
            </a:r>
            <a:endParaRPr sz="2900"/>
          </a:p>
          <a:p>
            <a:pPr marL="0" lvl="0" indent="0" algn="l" rtl="0">
              <a:spcBef>
                <a:spcPts val="360"/>
              </a:spcBef>
              <a:spcAft>
                <a:spcPts val="0"/>
              </a:spcAft>
              <a:buNone/>
            </a:pPr>
            <a:r>
              <a:rPr lang="en-US" sz="2900"/>
              <a:t>- bind9 is the latest version of the software program.</a:t>
            </a:r>
            <a:endParaRPr sz="2900"/>
          </a:p>
          <a:p>
            <a:pPr marL="0" lvl="0" indent="0" algn="l" rtl="0">
              <a:spcBef>
                <a:spcPts val="360"/>
              </a:spcBef>
              <a:spcAft>
                <a:spcPts val="0"/>
              </a:spcAft>
              <a:buNone/>
            </a:pPr>
            <a:r>
              <a:rPr lang="en-US" sz="2900"/>
              <a:t>- In Activity 1, this program will contain files to help configure your DNS forward and reverse lookup zones</a:t>
            </a:r>
            <a:endParaRPr sz="2900"/>
          </a:p>
          <a:p>
            <a:pPr marL="0" lvl="0" indent="0" algn="l" rtl="0">
              <a:spcBef>
                <a:spcPts val="360"/>
              </a:spcBef>
              <a:spcAft>
                <a:spcPts val="0"/>
              </a:spcAft>
              <a:buNone/>
            </a:pPr>
            <a:endParaRPr sz="2800"/>
          </a:p>
        </p:txBody>
      </p:sp>
      <p:sp>
        <p:nvSpPr>
          <p:cNvPr id="238" name="Google Shape;238;p3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Directory Servers</a:t>
            </a:r>
            <a:endParaRPr dirty="0">
              <a:solidFill>
                <a:schemeClr val="tx1"/>
              </a:solidFill>
              <a:latin typeface="Helvetica Neue"/>
              <a:ea typeface="Helvetica Neue"/>
              <a:cs typeface="Helvetica Neue"/>
              <a:sym typeface="Helvetica Neue"/>
            </a:endParaRPr>
          </a:p>
        </p:txBody>
      </p:sp>
      <p:sp>
        <p:nvSpPr>
          <p:cNvPr id="244" name="Google Shape;244;p32"/>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45" name="Google Shape;245;p3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52225" y="42536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Module 6 Agenda</a:t>
            </a:r>
            <a:endParaRPr dirty="0">
              <a:solidFill>
                <a:schemeClr val="tx1"/>
              </a:solidFill>
              <a:latin typeface="Helvetica Neue"/>
              <a:ea typeface="Helvetica Neue"/>
              <a:cs typeface="Helvetica Neue"/>
              <a:sym typeface="Helvetica Neue"/>
            </a:endParaRPr>
          </a:p>
        </p:txBody>
      </p:sp>
      <p:sp>
        <p:nvSpPr>
          <p:cNvPr id="99" name="Google Shape;99;p15"/>
          <p:cNvSpPr txBox="1">
            <a:spLocks noGrp="1"/>
          </p:cNvSpPr>
          <p:nvPr>
            <p:ph idx="1"/>
          </p:nvPr>
        </p:nvSpPr>
        <p:spPr>
          <a:xfrm>
            <a:off x="457200" y="156837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a:p>
            <a:pPr marL="457200" lvl="0" indent="-342900" algn="l" rtl="0">
              <a:spcBef>
                <a:spcPts val="360"/>
              </a:spcBef>
              <a:spcAft>
                <a:spcPts val="0"/>
              </a:spcAft>
              <a:buSzPts val="1800"/>
              <a:buChar char="➢"/>
            </a:pPr>
            <a:r>
              <a:rPr lang="en-US"/>
              <a:t>DNS</a:t>
            </a:r>
            <a:endParaRPr/>
          </a:p>
          <a:p>
            <a:pPr marL="457200" lvl="0" indent="-342900" algn="l" rtl="0">
              <a:spcBef>
                <a:spcPts val="0"/>
              </a:spcBef>
              <a:spcAft>
                <a:spcPts val="0"/>
              </a:spcAft>
              <a:buSzPts val="1800"/>
              <a:buChar char="➢"/>
            </a:pPr>
            <a:r>
              <a:rPr lang="en-US"/>
              <a:t>Packages 📦</a:t>
            </a:r>
            <a:endParaRPr/>
          </a:p>
          <a:p>
            <a:pPr marL="457200" lvl="0" indent="-342900" algn="l" rtl="0">
              <a:spcBef>
                <a:spcPts val="0"/>
              </a:spcBef>
              <a:spcAft>
                <a:spcPts val="0"/>
              </a:spcAft>
              <a:buSzPts val="1800"/>
              <a:buChar char="➢"/>
            </a:pPr>
            <a:r>
              <a:rPr lang="en-US"/>
              <a:t>bind9</a:t>
            </a:r>
            <a:endParaRPr/>
          </a:p>
          <a:p>
            <a:pPr marL="457200" lvl="0" indent="-342900" algn="l" rtl="0">
              <a:spcBef>
                <a:spcPts val="0"/>
              </a:spcBef>
              <a:spcAft>
                <a:spcPts val="0"/>
              </a:spcAft>
              <a:buSzPts val="1800"/>
              <a:buChar char="➢"/>
            </a:pPr>
            <a:r>
              <a:rPr lang="en-US"/>
              <a:t>Directory Servers</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00" name="Google Shape;100;p1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01" name="Google Shape;101;p15"/>
          <p:cNvSpPr txBox="1"/>
          <p:nvPr/>
        </p:nvSpPr>
        <p:spPr>
          <a:xfrm>
            <a:off x="3072000" y="6329375"/>
            <a:ext cx="30000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a:solidFill>
                  <a:schemeClr val="dk1"/>
                </a:solidFill>
              </a:rPr>
              <a:t>Copyright 2021 Iowa State University</a:t>
            </a:r>
            <a:endParaRPr sz="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Directory Servers</a:t>
            </a:r>
            <a:endParaRPr dirty="0">
              <a:solidFill>
                <a:schemeClr val="tx1"/>
              </a:solidFill>
              <a:latin typeface="Helvetica Neue"/>
              <a:ea typeface="Helvetica Neue"/>
              <a:cs typeface="Helvetica Neue"/>
              <a:sym typeface="Helvetica Neue"/>
            </a:endParaRPr>
          </a:p>
        </p:txBody>
      </p:sp>
      <p:sp>
        <p:nvSpPr>
          <p:cNvPr id="252" name="Google Shape;252;p33"/>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a:t>A </a:t>
            </a:r>
            <a:r>
              <a:rPr lang="en-US" b="1">
                <a:latin typeface="Helvetica Neue"/>
                <a:ea typeface="Helvetica Neue"/>
                <a:cs typeface="Helvetica Neue"/>
                <a:sym typeface="Helvetica Neue"/>
              </a:rPr>
              <a:t>directory service</a:t>
            </a:r>
            <a:r>
              <a:rPr lang="en-US"/>
              <a:t> is a collection of softwares that store information about clients. </a:t>
            </a:r>
            <a:endParaRPr/>
          </a:p>
          <a:p>
            <a:pPr marL="914400" lvl="1" indent="-342900" algn="l" rtl="0">
              <a:spcBef>
                <a:spcPts val="0"/>
              </a:spcBef>
              <a:spcAft>
                <a:spcPts val="0"/>
              </a:spcAft>
              <a:buSzPts val="1800"/>
              <a:buChar char="-"/>
            </a:pPr>
            <a:r>
              <a:rPr lang="en-US"/>
              <a:t>Examples:</a:t>
            </a:r>
            <a:endParaRPr/>
          </a:p>
          <a:p>
            <a:pPr marL="1371600" lvl="2" indent="-342900" algn="l" rtl="0">
              <a:spcBef>
                <a:spcPts val="0"/>
              </a:spcBef>
              <a:spcAft>
                <a:spcPts val="0"/>
              </a:spcAft>
              <a:buSzPts val="1800"/>
              <a:buChar char="-"/>
            </a:pPr>
            <a:r>
              <a:rPr lang="en-US"/>
              <a:t>Domain Name Systems (DNS)</a:t>
            </a:r>
            <a:endParaRPr/>
          </a:p>
          <a:p>
            <a:pPr marL="1371600" lvl="2" indent="-342900" algn="l" rtl="0">
              <a:spcBef>
                <a:spcPts val="0"/>
              </a:spcBef>
              <a:spcAft>
                <a:spcPts val="0"/>
              </a:spcAft>
              <a:buSzPts val="1800"/>
              <a:buChar char="-"/>
            </a:pPr>
            <a:r>
              <a:rPr lang="en-US"/>
              <a:t>Lightweight Directory Access Protocol (LDAP)</a:t>
            </a:r>
            <a:endParaRPr/>
          </a:p>
          <a:p>
            <a:pPr marL="914400" lvl="1" indent="-342900" algn="l" rtl="0">
              <a:spcBef>
                <a:spcPts val="0"/>
              </a:spcBef>
              <a:spcAft>
                <a:spcPts val="0"/>
              </a:spcAft>
              <a:buSzPts val="1800"/>
              <a:buChar char="-"/>
            </a:pPr>
            <a:r>
              <a:rPr lang="en-US"/>
              <a:t>Directory services are provided by directory servers. </a:t>
            </a:r>
            <a:endParaRPr/>
          </a:p>
          <a:p>
            <a:pPr marL="457200" lvl="0" indent="-342900" algn="l" rtl="0">
              <a:spcBef>
                <a:spcPts val="0"/>
              </a:spcBef>
              <a:spcAft>
                <a:spcPts val="0"/>
              </a:spcAft>
              <a:buSzPts val="1800"/>
              <a:buChar char="-"/>
            </a:pPr>
            <a:r>
              <a:rPr lang="en-US" b="1">
                <a:latin typeface="Helvetica Neue"/>
                <a:ea typeface="Helvetica Neue"/>
                <a:cs typeface="Helvetica Neue"/>
                <a:sym typeface="Helvetica Neue"/>
              </a:rPr>
              <a:t>Directory servers</a:t>
            </a:r>
            <a:r>
              <a:rPr lang="en-US"/>
              <a:t> are the maps of information.</a:t>
            </a:r>
            <a:endParaRPr/>
          </a:p>
          <a:p>
            <a:pPr marL="1371600" lvl="2" indent="-342900" algn="l" rtl="0">
              <a:spcBef>
                <a:spcPts val="0"/>
              </a:spcBef>
              <a:spcAft>
                <a:spcPts val="0"/>
              </a:spcAft>
              <a:buSzPts val="1800"/>
              <a:buChar char="-"/>
            </a:pPr>
            <a:r>
              <a:rPr lang="en-US"/>
              <a:t>Directory servers can store anything from IP addresses, to names, emails, dates, and numbers. </a:t>
            </a:r>
            <a:endParaRPr/>
          </a:p>
          <a:p>
            <a:pPr marL="0" lvl="0" indent="0" algn="l" rtl="0">
              <a:spcBef>
                <a:spcPts val="360"/>
              </a:spcBef>
              <a:spcAft>
                <a:spcPts val="0"/>
              </a:spcAft>
              <a:buNone/>
            </a:pPr>
            <a:endParaRPr/>
          </a:p>
        </p:txBody>
      </p:sp>
      <p:sp>
        <p:nvSpPr>
          <p:cNvPr id="254" name="Google Shape;254;p33"/>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53" name="Google Shape;253;p3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Directory Servers</a:t>
            </a:r>
            <a:endParaRPr dirty="0">
              <a:solidFill>
                <a:schemeClr val="tx1"/>
              </a:solidFill>
              <a:latin typeface="Helvetica Neue"/>
              <a:ea typeface="Helvetica Neue"/>
              <a:cs typeface="Helvetica Neue"/>
              <a:sym typeface="Helvetica Neue"/>
            </a:endParaRPr>
          </a:p>
        </p:txBody>
      </p:sp>
      <p:sp>
        <p:nvSpPr>
          <p:cNvPr id="261" name="Google Shape;261;p34"/>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t>Important terms:</a:t>
            </a:r>
            <a:endParaRPr u="sng"/>
          </a:p>
          <a:p>
            <a:pPr marL="457200" lvl="0" indent="-342900" algn="l" rtl="0">
              <a:spcBef>
                <a:spcPts val="360"/>
              </a:spcBef>
              <a:spcAft>
                <a:spcPts val="0"/>
              </a:spcAft>
              <a:buSzPts val="1800"/>
              <a:buChar char="-"/>
            </a:pPr>
            <a:r>
              <a:rPr lang="en-US" sz="3100" b="1">
                <a:latin typeface="Helvetica Neue"/>
                <a:ea typeface="Helvetica Neue"/>
                <a:cs typeface="Helvetica Neue"/>
                <a:sym typeface="Helvetica Neue"/>
              </a:rPr>
              <a:t>Hierarchical naming model</a:t>
            </a:r>
            <a:r>
              <a:rPr lang="en-US"/>
              <a:t>: used to store the directory information. (mapping)</a:t>
            </a:r>
            <a:endParaRPr/>
          </a:p>
        </p:txBody>
      </p:sp>
      <p:sp>
        <p:nvSpPr>
          <p:cNvPr id="263" name="Google Shape;263;p34"/>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62" name="Google Shape;262;p3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264" name="Google Shape;264;p34"/>
          <p:cNvPicPr preferRelativeResize="0"/>
          <p:nvPr/>
        </p:nvPicPr>
        <p:blipFill>
          <a:blip r:embed="rId3">
            <a:alphaModFix/>
          </a:blip>
          <a:stretch>
            <a:fillRect/>
          </a:stretch>
        </p:blipFill>
        <p:spPr>
          <a:xfrm>
            <a:off x="2507275" y="3267525"/>
            <a:ext cx="4680676" cy="28462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Directory Servers</a:t>
            </a:r>
            <a:endParaRPr lang="en-US">
              <a:solidFill>
                <a:schemeClr val="tx1"/>
              </a:solidFill>
              <a:latin typeface="Helvetica Neue"/>
              <a:ea typeface="Helvetica Neue"/>
              <a:cs typeface="Helvetica Neue"/>
            </a:endParaRPr>
          </a:p>
        </p:txBody>
      </p:sp>
      <p:sp>
        <p:nvSpPr>
          <p:cNvPr id="271" name="Google Shape;271;p35"/>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t>Important terms:</a:t>
            </a:r>
            <a:endParaRPr u="sng"/>
          </a:p>
          <a:p>
            <a:pPr marL="457200" lvl="0" indent="-342900" algn="l" rtl="0">
              <a:spcBef>
                <a:spcPts val="360"/>
              </a:spcBef>
              <a:spcAft>
                <a:spcPts val="0"/>
              </a:spcAft>
              <a:buSzPts val="1800"/>
              <a:buChar char="-"/>
            </a:pPr>
            <a:r>
              <a:rPr lang="en-US" sz="3100" b="1">
                <a:latin typeface="Helvetica Neue"/>
                <a:ea typeface="Helvetica Neue"/>
                <a:cs typeface="Helvetica Neue"/>
                <a:sym typeface="Helvetica Neue"/>
              </a:rPr>
              <a:t>Replication</a:t>
            </a:r>
            <a:r>
              <a:rPr lang="en-US"/>
              <a:t>: directories are copied on more than one server.</a:t>
            </a:r>
            <a:endParaRPr/>
          </a:p>
          <a:p>
            <a:pPr marL="914400" lvl="1" indent="-342900" algn="l" rtl="0">
              <a:spcBef>
                <a:spcPts val="0"/>
              </a:spcBef>
              <a:spcAft>
                <a:spcPts val="0"/>
              </a:spcAft>
              <a:buSzPts val="1800"/>
              <a:buChar char="-"/>
            </a:pPr>
            <a:r>
              <a:rPr lang="en-US"/>
              <a:t>Makes information for accessible, and it is a backup for server failure</a:t>
            </a:r>
            <a:endParaRPr/>
          </a:p>
          <a:p>
            <a:pPr marL="457200" lvl="0" indent="-342900" algn="l" rtl="0">
              <a:spcBef>
                <a:spcPts val="0"/>
              </a:spcBef>
              <a:spcAft>
                <a:spcPts val="0"/>
              </a:spcAft>
              <a:buSzPts val="1800"/>
              <a:buChar char="-"/>
            </a:pPr>
            <a:r>
              <a:rPr lang="en-US" sz="3100" b="1">
                <a:latin typeface="Helvetica Neue"/>
                <a:ea typeface="Helvetica Neue"/>
                <a:cs typeface="Helvetica Neue"/>
                <a:sym typeface="Helvetica Neue"/>
              </a:rPr>
              <a:t>Schema</a:t>
            </a:r>
            <a:r>
              <a:rPr lang="en-US"/>
              <a:t>: the type of information that can be store in a directory</a:t>
            </a:r>
            <a:endParaRPr/>
          </a:p>
          <a:p>
            <a:pPr marL="914400" lvl="1" indent="-342900" algn="l" rtl="0">
              <a:spcBef>
                <a:spcPts val="0"/>
              </a:spcBef>
              <a:spcAft>
                <a:spcPts val="0"/>
              </a:spcAft>
              <a:buSzPts val="1800"/>
              <a:buChar char="-"/>
            </a:pPr>
            <a:r>
              <a:rPr lang="en-US"/>
              <a:t>Most of the time it is extendable (new types of data can be added in)</a:t>
            </a:r>
            <a:endParaRPr/>
          </a:p>
          <a:p>
            <a:pPr marL="457200" lvl="0" indent="0" algn="l" rtl="0">
              <a:spcBef>
                <a:spcPts val="360"/>
              </a:spcBef>
              <a:spcAft>
                <a:spcPts val="0"/>
              </a:spcAft>
              <a:buNone/>
            </a:pPr>
            <a:r>
              <a:rPr lang="en-US"/>
              <a:t>	</a:t>
            </a:r>
            <a:endParaRPr/>
          </a:p>
        </p:txBody>
      </p:sp>
      <p:sp>
        <p:nvSpPr>
          <p:cNvPr id="273" name="Google Shape;273;p35"/>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72" name="Google Shape;272;p3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Directory Servers</a:t>
            </a:r>
            <a:endParaRPr dirty="0">
              <a:solidFill>
                <a:schemeClr val="tx1"/>
              </a:solidFill>
              <a:latin typeface="Helvetica Neue"/>
              <a:ea typeface="Helvetica Neue"/>
              <a:cs typeface="Helvetica Neue"/>
              <a:sym typeface="Helvetica Neue"/>
            </a:endParaRPr>
          </a:p>
        </p:txBody>
      </p:sp>
      <p:sp>
        <p:nvSpPr>
          <p:cNvPr id="280" name="Google Shape;280;p36"/>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Quick video for understanding…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82" name="Google Shape;282;p36"/>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81" name="Google Shape;281;p3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283" name="Google Shape;283;p36" descr="Google IT Support Professional Certificate&#10;Course 4 - System Administration and IT Infrastructure Services, Module 4 - Directory Services&#10;&#10;To get certificate subscribe at: https://www.coursera.org/specializations/google-it-support&#10;=================&#10;The whole course playlist: Google IT Support Professional  Certificate https://www.youtube.com/playlist?list=PL2jykFOD1AWZlfwMPcVKwaFrRXbqObI3U&#10;=================&#10;System Administration and IT Infrastructure Services:&#10;https://www.youtube.com/playlist?list=PL2jykFOD1AWYUKiWILvy1MtkboqifMEJ0&#10;=================&#10;https://www.facebook.com/cyberassociation/&#10;https://scsa.ge/en/online-courses/&#10;&#10;This six-course certificate, developed exclusively by Google, includes innovative curriculum designed to prepare you for an entry-level role in IT support. A job in IT can mean in-person or remote help desk work, either in a small business or at a global company, like Google. Whether you’ve been tinkering with IT or are completely new to the field, you’ve come to the right place.&#10;If you’re looking for a job, upon completion of the certificate, you can share your information with top employers, like Bank of America, Walmart, Sprint, GE Digital, PNC Bank, Infosys, TEKsystems, UPMC, and, of course, Google.&#10;&#10;Course 4 - System Administration and IT Infrastructure Services&#10;&#10;About the Course&#10;This course will transition you from working on a single computer to a whole fleet. Systems administration is the field of IT that’s responsible for maintaining reliable computers systems in a multi-user environment. In this course, you’ll learn about the infrastructure services that keep all organizations, big and small, up and running. You’ll learn how to manage and configure servers, how to use industry tools to manage computers, user information, and user productivity. Finally, you’ll learn how to recover your organization’s IT infrastructure in the event of a disaster. By the end of this course you’ll be able to: - utilize best practices for choosing hardware, vendors, and services for your organization. - understand how the most common infrastructure services that keep an organization running work and how to manage infrastructure servers. - manage an organization’s computers and users using the directory services, Active Directory, and OpenLDAP. - choose and manage the tools that your organization will use. - backup your organization’s data and be able to recover your IT infrastructure in the case of a disaster. - utilize systems administration knowledge to plan improve processes for IT environments. &#10;&#10;Module 4 - Directory Services&#10;&#10;In the fourth module of this course, we'll learn about directory services. Specifically, we'll cover how two of the most popular directory services, Active Directory and OpenLDAP, work in action. We'll explore the concept of centralized management and how this can help SysAdmins maintain and support all the different parts of an IT infrastructure. By the end of this module, you will know how to add users, passwords, and use group policies in Active Directory and OpenLDAP.&#10;Learning Objectives&#10;• Understand what services a directory server provides.&#10;• Understand what LDAP and Active Directory are." title="What is a directory server">
            <a:hlinkClick r:id="rId3"/>
          </p:cNvPr>
          <p:cNvPicPr preferRelativeResize="0"/>
          <p:nvPr/>
        </p:nvPicPr>
        <p:blipFill>
          <a:blip r:embed="rId4">
            <a:alphaModFix/>
          </a:blip>
          <a:stretch>
            <a:fillRect/>
          </a:stretch>
        </p:blipFill>
        <p:spPr>
          <a:xfrm>
            <a:off x="2286000" y="2339800"/>
            <a:ext cx="4572000" cy="3429000"/>
          </a:xfrm>
          <a:prstGeom prst="rect">
            <a:avLst/>
          </a:prstGeom>
          <a:noFill/>
          <a:ln>
            <a:noFill/>
          </a:ln>
        </p:spPr>
      </p:pic>
      <p:sp>
        <p:nvSpPr>
          <p:cNvPr id="284" name="Google Shape;284;p36"/>
          <p:cNvSpPr txBox="1"/>
          <p:nvPr/>
        </p:nvSpPr>
        <p:spPr>
          <a:xfrm>
            <a:off x="2634300" y="5852150"/>
            <a:ext cx="38754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u="sng">
                <a:solidFill>
                  <a:schemeClr val="hlink"/>
                </a:solidFill>
                <a:hlinkClick r:id="rId5"/>
              </a:rPr>
              <a:t>https://youtu.be/M1eE_hGEKNY</a:t>
            </a:r>
            <a:r>
              <a:rPr lang="en-US" sz="1700"/>
              <a:t>	</a:t>
            </a:r>
            <a:endParaRPr sz="1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To Do</a:t>
            </a:r>
            <a:endParaRPr dirty="0">
              <a:solidFill>
                <a:schemeClr val="tx1"/>
              </a:solidFill>
              <a:latin typeface="Helvetica Neue"/>
              <a:ea typeface="Helvetica Neue"/>
              <a:cs typeface="Helvetica Neue"/>
              <a:sym typeface="Helvetica Neue"/>
            </a:endParaRPr>
          </a:p>
        </p:txBody>
      </p:sp>
      <p:sp>
        <p:nvSpPr>
          <p:cNvPr id="291" name="Google Shape;291;p37"/>
          <p:cNvSpPr txBox="1">
            <a:spLocks noGrp="1"/>
          </p:cNvSpPr>
          <p:nvPr>
            <p:ph idx="1"/>
          </p:nvPr>
        </p:nvSpPr>
        <p:spPr>
          <a:prstGeom prst="rect">
            <a:avLst/>
          </a:prstGeom>
        </p:spPr>
        <p:txBody>
          <a:bodyPr spcFirstLastPara="1" wrap="square" lIns="91425" tIns="45700" rIns="91425" bIns="45700" anchor="t" anchorCtr="0">
            <a:noAutofit/>
          </a:bodyPr>
          <a:lstStyle/>
          <a:p>
            <a:pPr marL="914400" lvl="0" indent="-342900" algn="l" rtl="0">
              <a:spcBef>
                <a:spcPts val="360"/>
              </a:spcBef>
              <a:spcAft>
                <a:spcPts val="0"/>
              </a:spcAft>
              <a:buSzPts val="1800"/>
              <a:buChar char="❏"/>
            </a:pPr>
            <a:r>
              <a:rPr lang="en-US"/>
              <a:t>Complete Activity One </a:t>
            </a:r>
            <a:endParaRPr/>
          </a:p>
          <a:p>
            <a:pPr marL="914400" lvl="0" indent="-342900" algn="l" rtl="0">
              <a:spcBef>
                <a:spcPts val="0"/>
              </a:spcBef>
              <a:spcAft>
                <a:spcPts val="0"/>
              </a:spcAft>
              <a:buSzPts val="1800"/>
              <a:buChar char="❏"/>
            </a:pPr>
            <a:r>
              <a:rPr lang="en-US"/>
              <a:t>Catch up on past assignments </a:t>
            </a:r>
            <a:endParaRPr/>
          </a:p>
          <a:p>
            <a:pPr marL="914400" lvl="0" indent="-342900" algn="l" rtl="0">
              <a:spcBef>
                <a:spcPts val="0"/>
              </a:spcBef>
              <a:spcAft>
                <a:spcPts val="0"/>
              </a:spcAft>
              <a:buSzPts val="1800"/>
              <a:buChar char="❏"/>
            </a:pPr>
            <a:r>
              <a:rPr lang="en-US"/>
              <a:t>Have some fun with the provided cyber security games! (on the outline)</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92" name="Google Shape;292;p3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293" name="Google Shape;293;p37"/>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End of Module 6!</a:t>
            </a:r>
            <a:endParaRPr dirty="0">
              <a:solidFill>
                <a:schemeClr val="tx1"/>
              </a:solidFill>
            </a:endParaRPr>
          </a:p>
        </p:txBody>
      </p:sp>
      <p:sp>
        <p:nvSpPr>
          <p:cNvPr id="300" name="Google Shape;300;p3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What questions do you have?</a:t>
            </a:r>
            <a:endParaRPr/>
          </a:p>
          <a:p>
            <a:pPr marL="0" lvl="0" indent="0" algn="l" rtl="0">
              <a:spcBef>
                <a:spcPts val="360"/>
              </a:spcBef>
              <a:spcAft>
                <a:spcPts val="0"/>
              </a:spcAft>
              <a:buNone/>
            </a:pPr>
            <a:endParaRPr/>
          </a:p>
          <a:p>
            <a:pPr marL="0" lvl="0" indent="0" algn="l" rtl="0">
              <a:spcBef>
                <a:spcPts val="360"/>
              </a:spcBef>
              <a:spcAft>
                <a:spcPts val="0"/>
              </a:spcAft>
              <a:buNone/>
            </a:pPr>
            <a:r>
              <a:rPr lang="en-US"/>
              <a:t>Next Module Topic:</a:t>
            </a:r>
            <a:br>
              <a:rPr lang="en-US"/>
            </a:br>
            <a:endParaRPr/>
          </a:p>
          <a:p>
            <a:pPr marL="0" lvl="0" indent="0" algn="ctr" rtl="0">
              <a:spcBef>
                <a:spcPts val="360"/>
              </a:spcBef>
              <a:spcAft>
                <a:spcPts val="0"/>
              </a:spcAft>
              <a:buNone/>
            </a:pPr>
            <a:r>
              <a:rPr lang="en-US" b="1">
                <a:latin typeface="Helvetica Neue"/>
                <a:ea typeface="Helvetica Neue"/>
                <a:cs typeface="Helvetica Neue"/>
                <a:sym typeface="Helvetica Neue"/>
              </a:rPr>
              <a:t>Active Directory and Email!</a:t>
            </a:r>
            <a:endParaRPr b="1">
              <a:latin typeface="Helvetica Neue"/>
              <a:ea typeface="Helvetica Neue"/>
              <a:cs typeface="Helvetica Neue"/>
              <a:sym typeface="Helvetica Neue"/>
            </a:endParaRPr>
          </a:p>
          <a:p>
            <a:pPr marL="0" lvl="0" indent="0" algn="l" rtl="0">
              <a:spcBef>
                <a:spcPts val="360"/>
              </a:spcBef>
              <a:spcAft>
                <a:spcPts val="0"/>
              </a:spcAft>
              <a:buNone/>
            </a:pPr>
            <a:endParaRPr/>
          </a:p>
        </p:txBody>
      </p:sp>
      <p:sp>
        <p:nvSpPr>
          <p:cNvPr id="301" name="Google Shape;301;p3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302" name="Google Shape;302;p38"/>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Questions?</a:t>
            </a:r>
            <a:endParaRPr>
              <a:latin typeface="Helvetica Neue"/>
              <a:ea typeface="Helvetica Neue"/>
              <a:cs typeface="Helvetica Neue"/>
              <a:sym typeface="Helvetica Neue"/>
            </a:endParaRPr>
          </a:p>
        </p:txBody>
      </p:sp>
      <p:sp>
        <p:nvSpPr>
          <p:cNvPr id="309" name="Google Shape;309;p39"/>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Contact Innovate-IT support staff!</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a:t>email: </a:t>
            </a:r>
            <a:endParaRPr/>
          </a:p>
          <a:p>
            <a:pPr marL="0" lvl="0" indent="0" algn="l" rtl="0">
              <a:spcBef>
                <a:spcPts val="360"/>
              </a:spcBef>
              <a:spcAft>
                <a:spcPts val="0"/>
              </a:spcAft>
              <a:buClr>
                <a:schemeClr val="dk1"/>
              </a:buClr>
              <a:buSzPts val="1100"/>
              <a:buFont typeface="Arial"/>
              <a:buNone/>
            </a:pPr>
            <a:r>
              <a:rPr lang="en-US" u="sng" dirty="0">
                <a:solidFill>
                  <a:schemeClr val="hlink"/>
                </a:solidFill>
                <a:hlinkClick r:id="rId3"/>
              </a:rPr>
              <a:t>innovate_it@iastate.edu</a:t>
            </a:r>
            <a:endParaRPr dirty="0">
              <a:solidFill>
                <a:schemeClr val="hlink"/>
              </a:solidFill>
              <a:hlinkClick r:id="rId3"/>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a:t>Your school’s IP-Range can be found at:</a:t>
            </a:r>
            <a:endParaRPr/>
          </a:p>
          <a:p>
            <a:pPr marL="0" lvl="0" indent="0" algn="l" rtl="0">
              <a:spcBef>
                <a:spcPts val="360"/>
              </a:spcBef>
              <a:spcAft>
                <a:spcPts val="0"/>
              </a:spcAft>
              <a:buClr>
                <a:schemeClr val="dk1"/>
              </a:buClr>
              <a:buSzPts val="1100"/>
              <a:buFont typeface="Arial"/>
              <a:buNone/>
            </a:pPr>
            <a:r>
              <a:rPr lang="en-US" sz="2500" u="sng">
                <a:solidFill>
                  <a:schemeClr val="hlink"/>
                </a:solidFill>
                <a:hlinkClick r:id="rId4"/>
              </a:rPr>
              <a:t>http://www.it-adventures.org/ip-ranges/</a:t>
            </a:r>
            <a:endParaRPr/>
          </a:p>
        </p:txBody>
      </p:sp>
      <p:sp>
        <p:nvSpPr>
          <p:cNvPr id="310" name="Google Shape;310;p3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Helvetica Neue"/>
                <a:ea typeface="Helvetica Neue"/>
                <a:cs typeface="Helvetica Neue"/>
                <a:sym typeface="Helvetica Neue"/>
              </a:rPr>
              <a:t>Domain Name System (DNS)</a:t>
            </a:r>
            <a:endParaRPr lang="en-US">
              <a:latin typeface="Helvetica Neue"/>
              <a:ea typeface="Helvetica Neue"/>
              <a:cs typeface="Helvetica Neue"/>
            </a:endParaRPr>
          </a:p>
        </p:txBody>
      </p:sp>
      <p:sp>
        <p:nvSpPr>
          <p:cNvPr id="107" name="Google Shape;107;p16"/>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08" name="Google Shape;108;p16"/>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rPr>
              <a:t>Domain Name System (DNS)</a:t>
            </a:r>
            <a:endParaRPr dirty="0">
              <a:solidFill>
                <a:schemeClr val="tx1"/>
              </a:solidFill>
            </a:endParaRPr>
          </a:p>
        </p:txBody>
      </p:sp>
      <p:sp>
        <p:nvSpPr>
          <p:cNvPr id="115" name="Google Shape;115;p1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Warm-up Video time:</a:t>
            </a:r>
            <a:endParaRPr/>
          </a:p>
          <a:p>
            <a:pPr marL="457200" lvl="0" indent="-387350" algn="l" rtl="0">
              <a:spcBef>
                <a:spcPts val="360"/>
              </a:spcBef>
              <a:spcAft>
                <a:spcPts val="0"/>
              </a:spcAft>
              <a:buSzPts val="2500"/>
              <a:buChar char="-"/>
            </a:pPr>
            <a:r>
              <a:rPr lang="en-US" sz="2500"/>
              <a:t>Hey! Welcome to module six, where we will be covering the topic of DNS. We’ll learn about its role within the larger internet and how to set up our own DNS server during the activity.</a:t>
            </a:r>
            <a:endParaRPr sz="2500"/>
          </a:p>
          <a:p>
            <a:pPr marL="457200" lvl="0" indent="-387350" algn="l" rtl="0">
              <a:spcBef>
                <a:spcPts val="0"/>
              </a:spcBef>
              <a:spcAft>
                <a:spcPts val="0"/>
              </a:spcAft>
              <a:buSzPts val="2500"/>
              <a:buChar char="-"/>
            </a:pPr>
            <a:r>
              <a:rPr lang="en-US" sz="2500"/>
              <a:t>Before you proceed in this slideshow, watch the following video talking about DNS up to the 2:30 minute mark. </a:t>
            </a:r>
            <a:r>
              <a:rPr lang="en-US" sz="2500" u="sng">
                <a:solidFill>
                  <a:schemeClr val="hlink"/>
                </a:solidFill>
                <a:hlinkClick r:id="rId3"/>
              </a:rPr>
              <a:t>Video</a:t>
            </a:r>
            <a:r>
              <a:rPr lang="en-US" sz="2500"/>
              <a:t> </a:t>
            </a:r>
            <a:r>
              <a:rPr lang="en-US" sz="2100"/>
              <a:t>(</a:t>
            </a:r>
            <a:r>
              <a:rPr lang="en-US" sz="2100" u="sng">
                <a:solidFill>
                  <a:schemeClr val="hlink"/>
                </a:solidFill>
                <a:hlinkClick r:id="rId3"/>
              </a:rPr>
              <a:t>https://www.youtube.com/watch?v=mpQZVYPuDGU</a:t>
            </a:r>
            <a:r>
              <a:rPr lang="en-US" sz="2100"/>
              <a:t>)</a:t>
            </a:r>
            <a:endParaRPr sz="2100"/>
          </a:p>
          <a:p>
            <a:pPr marL="457200" lvl="0" indent="-387350" algn="l" rtl="0">
              <a:spcBef>
                <a:spcPts val="0"/>
              </a:spcBef>
              <a:spcAft>
                <a:spcPts val="0"/>
              </a:spcAft>
              <a:buSzPts val="2500"/>
              <a:buChar char="-"/>
            </a:pPr>
            <a:r>
              <a:rPr lang="en-US" sz="2500"/>
              <a:t>The “PowerCert” YouTube channel always has great IT-related content.</a:t>
            </a:r>
            <a:endParaRPr sz="2500"/>
          </a:p>
        </p:txBody>
      </p:sp>
      <p:sp>
        <p:nvSpPr>
          <p:cNvPr id="117" name="Google Shape;117;p17"/>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16" name="Google Shape;116;p1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Domain Name Systems (DNS)</a:t>
            </a:r>
            <a:endParaRPr dirty="0">
              <a:solidFill>
                <a:schemeClr val="tx1"/>
              </a:solidFill>
              <a:latin typeface="Helvetica Neue"/>
              <a:ea typeface="Helvetica Neue"/>
              <a:cs typeface="Helvetica Neue"/>
              <a:sym typeface="Helvetica Neue"/>
            </a:endParaRPr>
          </a:p>
        </p:txBody>
      </p:sp>
      <p:sp>
        <p:nvSpPr>
          <p:cNvPr id="124" name="Google Shape;124;p18"/>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As you’ve seen, computers operated through numbers. </a:t>
            </a:r>
            <a:endParaRPr sz="2800"/>
          </a:p>
          <a:p>
            <a:pPr marL="914400" lvl="1" indent="-406400" algn="l" rtl="0">
              <a:spcBef>
                <a:spcPts val="0"/>
              </a:spcBef>
              <a:spcAft>
                <a:spcPts val="0"/>
              </a:spcAft>
              <a:buSzPts val="2800"/>
              <a:buChar char="-"/>
            </a:pPr>
            <a:r>
              <a:rPr lang="en-US"/>
              <a:t>The most important numbers on the Internet are IP addresses. </a:t>
            </a:r>
            <a:endParaRPr/>
          </a:p>
          <a:p>
            <a:pPr marL="457200" lvl="0" indent="-406400" algn="l" rtl="0">
              <a:spcBef>
                <a:spcPts val="0"/>
              </a:spcBef>
              <a:spcAft>
                <a:spcPts val="0"/>
              </a:spcAft>
              <a:buSzPts val="2800"/>
              <a:buChar char="-"/>
            </a:pPr>
            <a:r>
              <a:rPr lang="en-US" sz="2800"/>
              <a:t>Web addresses like www.google.com. are just translated version of IP address, so human can easily remember them.</a:t>
            </a:r>
            <a:endParaRPr sz="2800"/>
          </a:p>
          <a:p>
            <a:pPr marL="457200" lvl="0" indent="-406400" algn="l" rtl="0">
              <a:spcBef>
                <a:spcPts val="0"/>
              </a:spcBef>
              <a:spcAft>
                <a:spcPts val="0"/>
              </a:spcAft>
              <a:buSzPts val="2800"/>
              <a:buChar char="-"/>
            </a:pPr>
            <a:r>
              <a:rPr lang="en-US" sz="2800"/>
              <a:t>When you type a domain name (www.google.com) into your search bar, your computer goes to work in translating it into its IP address. </a:t>
            </a:r>
            <a:endParaRPr sz="2800"/>
          </a:p>
          <a:p>
            <a:pPr marL="457200" lvl="0" indent="0" algn="l" rtl="0">
              <a:spcBef>
                <a:spcPts val="360"/>
              </a:spcBef>
              <a:spcAft>
                <a:spcPts val="0"/>
              </a:spcAft>
              <a:buNone/>
            </a:pPr>
            <a:endParaRPr sz="2800"/>
          </a:p>
          <a:p>
            <a:pPr marL="457200" lvl="0" indent="0" algn="l" rtl="0">
              <a:spcBef>
                <a:spcPts val="360"/>
              </a:spcBef>
              <a:spcAft>
                <a:spcPts val="0"/>
              </a:spcAft>
              <a:buNone/>
            </a:pPr>
            <a:endParaRPr sz="2800"/>
          </a:p>
        </p:txBody>
      </p:sp>
      <p:sp>
        <p:nvSpPr>
          <p:cNvPr id="126" name="Google Shape;126;p18"/>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25" name="Google Shape;125;p1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Domain Name Systems (DNS)</a:t>
            </a:r>
            <a:endParaRPr dirty="0">
              <a:solidFill>
                <a:schemeClr val="tx1"/>
              </a:solidFill>
              <a:latin typeface="Helvetica Neue"/>
              <a:ea typeface="Helvetica Neue"/>
              <a:cs typeface="Helvetica Neue"/>
              <a:sym typeface="Helvetica Neue"/>
            </a:endParaRPr>
          </a:p>
        </p:txBody>
      </p:sp>
      <p:sp>
        <p:nvSpPr>
          <p:cNvPr id="133" name="Google Shape;133;p19"/>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b="1">
                <a:latin typeface="Helvetica Neue"/>
                <a:ea typeface="Helvetica Neue"/>
                <a:cs typeface="Helvetica Neue"/>
                <a:sym typeface="Helvetica Neue"/>
              </a:rPr>
              <a:t>The Domain Name System (DNS)</a:t>
            </a:r>
            <a:r>
              <a:rPr lang="en-US" sz="2800"/>
              <a:t> converts domain names (i.e. www.google.com.) into IP addresses.  </a:t>
            </a:r>
            <a:endParaRPr sz="2800"/>
          </a:p>
          <a:p>
            <a:pPr marL="914400" lvl="1" indent="-406400" algn="l" rtl="0">
              <a:spcBef>
                <a:spcPts val="0"/>
              </a:spcBef>
              <a:spcAft>
                <a:spcPts val="0"/>
              </a:spcAft>
              <a:buSzPts val="2800"/>
              <a:buChar char="-"/>
            </a:pPr>
            <a:r>
              <a:rPr lang="en-US" sz="2800"/>
              <a:t>Think of the DNS as a telephone directory for the internet. It is used to map a name to its IP address.</a:t>
            </a:r>
            <a:endParaRPr sz="2800"/>
          </a:p>
          <a:p>
            <a:pPr marL="457200" lvl="0" indent="-406400" algn="l" rtl="0">
              <a:spcBef>
                <a:spcPts val="0"/>
              </a:spcBef>
              <a:spcAft>
                <a:spcPts val="0"/>
              </a:spcAft>
              <a:buSzPts val="2800"/>
              <a:buChar char="-"/>
            </a:pPr>
            <a:r>
              <a:rPr lang="en-US" sz="2800"/>
              <a:t>DNS is composed of what are called name servers</a:t>
            </a:r>
            <a:r>
              <a:rPr lang="en-US"/>
              <a:t>.</a:t>
            </a:r>
            <a:endParaRPr/>
          </a:p>
          <a:p>
            <a:pPr marL="914400" lvl="1" indent="-406400" algn="l" rtl="0">
              <a:spcBef>
                <a:spcPts val="0"/>
              </a:spcBef>
              <a:spcAft>
                <a:spcPts val="0"/>
              </a:spcAft>
              <a:buSzPts val="2800"/>
              <a:buChar char="-"/>
            </a:pPr>
            <a:r>
              <a:rPr lang="en-US"/>
              <a:t>Resolving name servers (internet providers)</a:t>
            </a:r>
            <a:endParaRPr/>
          </a:p>
          <a:p>
            <a:pPr marL="914400" lvl="1" indent="-342900" algn="l" rtl="0">
              <a:spcBef>
                <a:spcPts val="0"/>
              </a:spcBef>
              <a:spcAft>
                <a:spcPts val="0"/>
              </a:spcAft>
              <a:buSzPts val="1800"/>
              <a:buChar char="-"/>
            </a:pPr>
            <a:r>
              <a:rPr lang="en-US"/>
              <a:t>Root name servers</a:t>
            </a:r>
            <a:endParaRPr/>
          </a:p>
          <a:p>
            <a:pPr marL="914400" lvl="1" indent="-342900" algn="l" rtl="0">
              <a:spcBef>
                <a:spcPts val="0"/>
              </a:spcBef>
              <a:spcAft>
                <a:spcPts val="0"/>
              </a:spcAft>
              <a:buSzPts val="1800"/>
              <a:buChar char="-"/>
            </a:pPr>
            <a:r>
              <a:rPr lang="en-US"/>
              <a:t>Authoritative name servers</a:t>
            </a:r>
            <a:endParaRPr sz="2800"/>
          </a:p>
        </p:txBody>
      </p:sp>
      <p:sp>
        <p:nvSpPr>
          <p:cNvPr id="135" name="Google Shape;135;p19"/>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34" name="Google Shape;134;p1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Domain Name Systems (DNS)</a:t>
            </a:r>
            <a:endParaRPr dirty="0">
              <a:solidFill>
                <a:schemeClr val="tx1"/>
              </a:solidFill>
              <a:latin typeface="Helvetica Neue"/>
              <a:ea typeface="Helvetica Neue"/>
              <a:cs typeface="Helvetica Neue"/>
              <a:sym typeface="Helvetica Neue"/>
            </a:endParaRPr>
          </a:p>
        </p:txBody>
      </p:sp>
      <p:sp>
        <p:nvSpPr>
          <p:cNvPr id="142" name="Google Shape;142;p20"/>
          <p:cNvSpPr txBox="1">
            <a:spLocks noGrp="1"/>
          </p:cNvSpPr>
          <p:nvPr>
            <p:ph idx="1"/>
          </p:nvPr>
        </p:nvSpPr>
        <p:spPr>
          <a:xfrm>
            <a:off x="457200" y="1320275"/>
            <a:ext cx="8229600" cy="45261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u="sng"/>
              <a:t>Resolving Name Servers</a:t>
            </a:r>
            <a:endParaRPr sz="2800" u="sng"/>
          </a:p>
          <a:p>
            <a:pPr marL="914400" lvl="1" indent="-406400" algn="l" rtl="0">
              <a:spcBef>
                <a:spcPts val="0"/>
              </a:spcBef>
              <a:spcAft>
                <a:spcPts val="0"/>
              </a:spcAft>
              <a:buSzPts val="2800"/>
              <a:buChar char="-"/>
            </a:pPr>
            <a:r>
              <a:rPr lang="en-US"/>
              <a:t>The first step of DNS.</a:t>
            </a:r>
            <a:endParaRPr/>
          </a:p>
          <a:p>
            <a:pPr marL="914400" lvl="1" indent="-342900" algn="l" rtl="0">
              <a:spcBef>
                <a:spcPts val="0"/>
              </a:spcBef>
              <a:spcAft>
                <a:spcPts val="0"/>
              </a:spcAft>
              <a:buSzPts val="1800"/>
              <a:buChar char="-"/>
            </a:pPr>
            <a:r>
              <a:rPr lang="en-US"/>
              <a:t>After searching the domain name, it is sent to the resolving name server.  This is normally your internet provider</a:t>
            </a:r>
            <a:endParaRPr/>
          </a:p>
          <a:p>
            <a:pPr marL="914400" lvl="1" indent="-342900" algn="l" rtl="0">
              <a:spcBef>
                <a:spcPts val="0"/>
              </a:spcBef>
              <a:spcAft>
                <a:spcPts val="0"/>
              </a:spcAft>
              <a:buSzPts val="1800"/>
              <a:buChar char="-"/>
            </a:pPr>
            <a:r>
              <a:rPr lang="en-US"/>
              <a:t>Your internet provided has a list of frequently searched domains and their IP addresses in storage. This list is called a cache.</a:t>
            </a:r>
            <a:endParaRPr/>
          </a:p>
          <a:p>
            <a:pPr marL="914400" lvl="1" indent="-342900" algn="l" rtl="0">
              <a:spcBef>
                <a:spcPts val="0"/>
              </a:spcBef>
              <a:spcAft>
                <a:spcPts val="0"/>
              </a:spcAft>
              <a:buSzPts val="1800"/>
              <a:buChar char="-"/>
            </a:pPr>
            <a:r>
              <a:rPr lang="en-US"/>
              <a:t>If the resolving name server does not have the domain name and its IP address stored in its cashe, it calls the root name server. </a:t>
            </a:r>
            <a:endParaRPr sz="2800"/>
          </a:p>
        </p:txBody>
      </p:sp>
      <p:sp>
        <p:nvSpPr>
          <p:cNvPr id="144" name="Google Shape;144;p20"/>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43" name="Google Shape;143;p2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628650" y="137723"/>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Domain Name Systems (DNS)</a:t>
            </a:r>
            <a:endParaRPr dirty="0">
              <a:solidFill>
                <a:schemeClr val="tx1"/>
              </a:solidFill>
              <a:latin typeface="Helvetica Neue"/>
              <a:ea typeface="Helvetica Neue"/>
              <a:cs typeface="Helvetica Neue"/>
              <a:sym typeface="Helvetica Neue"/>
            </a:endParaRPr>
          </a:p>
        </p:txBody>
      </p:sp>
      <p:sp>
        <p:nvSpPr>
          <p:cNvPr id="151" name="Google Shape;151;p21"/>
          <p:cNvSpPr txBox="1">
            <a:spLocks noGrp="1"/>
          </p:cNvSpPr>
          <p:nvPr>
            <p:ph idx="1"/>
          </p:nvPr>
        </p:nvSpPr>
        <p:spPr>
          <a:xfrm>
            <a:off x="457200" y="1417650"/>
            <a:ext cx="8229600" cy="45261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u="sng"/>
              <a:t>Root Name Servers</a:t>
            </a:r>
            <a:endParaRPr sz="2800" u="sng"/>
          </a:p>
          <a:p>
            <a:pPr marL="914400" lvl="1" indent="-342900" algn="l" rtl="0">
              <a:spcBef>
                <a:spcPts val="0"/>
              </a:spcBef>
              <a:spcAft>
                <a:spcPts val="0"/>
              </a:spcAft>
              <a:buSzPts val="1800"/>
              <a:buChar char="-"/>
            </a:pPr>
            <a:r>
              <a:rPr lang="en-US"/>
              <a:t>DNS then works backwards in translating the domain name to its IP address.</a:t>
            </a:r>
            <a:endParaRPr/>
          </a:p>
          <a:p>
            <a:pPr marL="914400" lvl="1" indent="-342900" algn="l" rtl="0">
              <a:spcBef>
                <a:spcPts val="0"/>
              </a:spcBef>
              <a:spcAft>
                <a:spcPts val="0"/>
              </a:spcAft>
              <a:buSzPts val="1800"/>
              <a:buChar char="-"/>
            </a:pPr>
            <a:r>
              <a:rPr lang="en-US"/>
              <a:t>The domain name (</a:t>
            </a:r>
            <a:r>
              <a:rPr lang="en-US" u="sng">
                <a:solidFill>
                  <a:schemeClr val="hlink"/>
                </a:solidFill>
                <a:hlinkClick r:id="rId3"/>
              </a:rPr>
              <a:t>www.google.com</a:t>
            </a:r>
            <a:r>
              <a:rPr lang="en-US"/>
              <a:t>) is sent to the root servers.</a:t>
            </a:r>
            <a:endParaRPr/>
          </a:p>
          <a:p>
            <a:pPr marL="914400" lvl="1" indent="-342900" algn="l" rtl="0">
              <a:spcBef>
                <a:spcPts val="0"/>
              </a:spcBef>
              <a:spcAft>
                <a:spcPts val="0"/>
              </a:spcAft>
              <a:buSzPts val="1800"/>
              <a:buChar char="-"/>
            </a:pPr>
            <a:r>
              <a:rPr lang="en-US"/>
              <a:t>Root servers stores the top level domains (TLD).</a:t>
            </a:r>
            <a:endParaRPr/>
          </a:p>
          <a:p>
            <a:pPr marL="1371600" lvl="2" indent="-342900" algn="l" rtl="0">
              <a:spcBef>
                <a:spcPts val="0"/>
              </a:spcBef>
              <a:spcAft>
                <a:spcPts val="0"/>
              </a:spcAft>
              <a:buSzPts val="1800"/>
              <a:buChar char="-"/>
            </a:pPr>
            <a:r>
              <a:rPr lang="en-US"/>
              <a:t>TLD’s are website suffixes (.com, .edu, .gov, .org, etc.)</a:t>
            </a:r>
            <a:endParaRPr/>
          </a:p>
          <a:p>
            <a:pPr marL="914400" lvl="1" indent="-342900" algn="l" rtl="0">
              <a:spcBef>
                <a:spcPts val="0"/>
              </a:spcBef>
              <a:spcAft>
                <a:spcPts val="0"/>
              </a:spcAft>
              <a:buSzPts val="1800"/>
              <a:buChar char="-"/>
            </a:pPr>
            <a:r>
              <a:rPr lang="en-US"/>
              <a:t>The root server guides the DNS to where the TLD name server is located. </a:t>
            </a:r>
            <a:endParaRPr/>
          </a:p>
          <a:p>
            <a:pPr marL="0" lvl="0" indent="0" algn="l" rtl="0">
              <a:spcBef>
                <a:spcPts val="360"/>
              </a:spcBef>
              <a:spcAft>
                <a:spcPts val="0"/>
              </a:spcAft>
              <a:buNone/>
            </a:pPr>
            <a:endParaRPr/>
          </a:p>
        </p:txBody>
      </p:sp>
      <p:sp>
        <p:nvSpPr>
          <p:cNvPr id="153" name="Google Shape;153;p21"/>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52" name="Google Shape;152;p2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628650" y="84"/>
            <a:ext cx="7886700" cy="1325563"/>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1"/>
                </a:solidFill>
                <a:latin typeface="Helvetica Neue"/>
                <a:ea typeface="Helvetica Neue"/>
                <a:cs typeface="Helvetica Neue"/>
                <a:sym typeface="Helvetica Neue"/>
              </a:rPr>
              <a:t>Domain Name Systems (DNS)</a:t>
            </a:r>
            <a:endParaRPr dirty="0">
              <a:solidFill>
                <a:schemeClr val="tx1"/>
              </a:solidFill>
              <a:latin typeface="Helvetica Neue"/>
              <a:ea typeface="Helvetica Neue"/>
              <a:cs typeface="Helvetica Neue"/>
              <a:sym typeface="Helvetica Neue"/>
            </a:endParaRPr>
          </a:p>
        </p:txBody>
      </p:sp>
      <p:sp>
        <p:nvSpPr>
          <p:cNvPr id="160" name="Google Shape;160;p22"/>
          <p:cNvSpPr txBox="1">
            <a:spLocks noGrp="1"/>
          </p:cNvSpPr>
          <p:nvPr>
            <p:ph idx="1"/>
          </p:nvPr>
        </p:nvSpPr>
        <p:spPr>
          <a:xfrm>
            <a:off x="457200" y="1242700"/>
            <a:ext cx="8229600" cy="45261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u="sng"/>
              <a:t>Authoritative Name Servers</a:t>
            </a:r>
            <a:endParaRPr sz="2800" u="sng"/>
          </a:p>
          <a:p>
            <a:pPr marL="914400" lvl="1" indent="-342900" algn="l" rtl="0">
              <a:spcBef>
                <a:spcPts val="0"/>
              </a:spcBef>
              <a:spcAft>
                <a:spcPts val="0"/>
              </a:spcAft>
              <a:buSzPts val="1800"/>
              <a:buChar char="-"/>
            </a:pPr>
            <a:r>
              <a:rPr lang="en-US"/>
              <a:t>The TDL name server stores all the informations for the domain names of a certain web suffix </a:t>
            </a:r>
            <a:r>
              <a:rPr lang="en-US" sz="2400"/>
              <a:t>(.com, .edu, .gov, .org, etc.)</a:t>
            </a:r>
            <a:endParaRPr sz="2400"/>
          </a:p>
          <a:p>
            <a:pPr marL="914400" lvl="1" indent="-342900" algn="l" rtl="0">
              <a:spcBef>
                <a:spcPts val="0"/>
              </a:spcBef>
              <a:spcAft>
                <a:spcPts val="0"/>
              </a:spcAft>
              <a:buSzPts val="1800"/>
              <a:buChar char="-"/>
            </a:pPr>
            <a:r>
              <a:rPr lang="en-US"/>
              <a:t>This information leads the DNS in finding the authoritative name servers.</a:t>
            </a:r>
            <a:endParaRPr/>
          </a:p>
          <a:p>
            <a:pPr marL="914400" lvl="1" indent="-342900" algn="l" rtl="0">
              <a:spcBef>
                <a:spcPts val="0"/>
              </a:spcBef>
              <a:spcAft>
                <a:spcPts val="0"/>
              </a:spcAft>
              <a:buSzPts val="1800"/>
              <a:buChar char="-"/>
            </a:pPr>
            <a:r>
              <a:rPr lang="en-US"/>
              <a:t>The authoritative name servers are usually the domain providers.</a:t>
            </a:r>
            <a:endParaRPr/>
          </a:p>
          <a:p>
            <a:pPr marL="914400" lvl="1" indent="-342900" algn="l" rtl="0">
              <a:spcBef>
                <a:spcPts val="0"/>
              </a:spcBef>
              <a:spcAft>
                <a:spcPts val="0"/>
              </a:spcAft>
              <a:buSzPts val="1800"/>
              <a:buChar char="-"/>
            </a:pPr>
            <a:r>
              <a:rPr lang="en-US"/>
              <a:t>It stores the complete IP address for the specific domain name. </a:t>
            </a:r>
            <a:endParaRPr/>
          </a:p>
          <a:p>
            <a:pPr marL="914400" lvl="1" indent="-342900" algn="l" rtl="0">
              <a:spcBef>
                <a:spcPts val="0"/>
              </a:spcBef>
              <a:spcAft>
                <a:spcPts val="0"/>
              </a:spcAft>
              <a:buSzPts val="1800"/>
              <a:buChar char="-"/>
            </a:pPr>
            <a:r>
              <a:rPr lang="en-US"/>
              <a:t>The IP address is then sent back to the OS to start downloading. </a:t>
            </a:r>
            <a:endParaRPr/>
          </a:p>
          <a:p>
            <a:pPr marL="0" lvl="0" indent="0" algn="l" rtl="0">
              <a:spcBef>
                <a:spcPts val="360"/>
              </a:spcBef>
              <a:spcAft>
                <a:spcPts val="0"/>
              </a:spcAft>
              <a:buNone/>
            </a:pPr>
            <a:endParaRPr/>
          </a:p>
        </p:txBody>
      </p:sp>
      <p:sp>
        <p:nvSpPr>
          <p:cNvPr id="162" name="Google Shape;162;p22"/>
          <p:cNvSpPr txBox="1">
            <a:spLocks noGrp="1"/>
          </p:cNvSpPr>
          <p:nvPr>
            <p:ph type="ftr" sz="quarter" idx="11"/>
          </p:nvPr>
        </p:nvSpPr>
        <p:spPr>
          <a:xfrm>
            <a:off x="31242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61" name="Google Shape;161;p2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26</Slides>
  <Notes>25</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Module 6 Agenda</vt:lpstr>
      <vt:lpstr>Domain Name System (DNS)</vt:lpstr>
      <vt:lpstr>Domain Name System (DNS)</vt:lpstr>
      <vt:lpstr>Domain Name Systems (DNS)</vt:lpstr>
      <vt:lpstr>Domain Name Systems (DNS)</vt:lpstr>
      <vt:lpstr>Domain Name Systems (DNS)</vt:lpstr>
      <vt:lpstr>Domain Name Systems (DNS)</vt:lpstr>
      <vt:lpstr>Domain Name Systems (DNS)</vt:lpstr>
      <vt:lpstr> Packages 📦</vt:lpstr>
      <vt:lpstr>Packages 📦</vt:lpstr>
      <vt:lpstr>Packages 📦</vt:lpstr>
      <vt:lpstr>Packages 📦</vt:lpstr>
      <vt:lpstr>Packages 📦</vt:lpstr>
      <vt:lpstr>Packages 📦</vt:lpstr>
      <vt:lpstr>Packages 📦</vt:lpstr>
      <vt:lpstr> bind9</vt:lpstr>
      <vt:lpstr>bind9</vt:lpstr>
      <vt:lpstr> Directory Servers</vt:lpstr>
      <vt:lpstr>Directory Servers</vt:lpstr>
      <vt:lpstr>Directory Servers</vt:lpstr>
      <vt:lpstr>Directory Servers</vt:lpstr>
      <vt:lpstr>Directory Servers</vt:lpstr>
      <vt:lpstr>To Do</vt:lpstr>
      <vt:lpstr>End of Module 6!</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 and Directory Servers</dc:title>
  <cp:revision>38</cp:revision>
  <dcterms:modified xsi:type="dcterms:W3CDTF">2022-12-14T14:19:49Z</dcterms:modified>
</cp:coreProperties>
</file>