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2"/>
  </p:notesMasterIdLst>
  <p:sldIdLst>
    <p:sldId id="28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Helvetica Neue"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38BEDE-9E7B-4725-9AB0-6133A95F22A6}" v="63" dt="2022-12-12T20:10:50.255"/>
    <p1510:client id="{BC7164BC-CA9F-4C2F-BE98-B8E57EC218A3}" v="7" dt="2022-12-14T14:17:00.784"/>
  </p1510:revLst>
</p1510:revInfo>
</file>

<file path=ppt/tableStyles.xml><?xml version="1.0" encoding="utf-8"?>
<a:tblStyleLst xmlns:a="http://schemas.openxmlformats.org/drawingml/2006/main" def="{5F88F86D-A521-4576-B940-F104D376E5EF}">
  <a:tblStyle styleId="{5F88F86D-A521-4576-B940-F104D376E5E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Foster" userId="kAcKbtYv0Yi90QHs5/CqP700p5iu1n6krv3YJzDFQa0=" providerId="None" clId="Web-{BC7164BC-CA9F-4C2F-BE98-B8E57EC218A3}"/>
    <pc:docChg chg="modSld addMainMaster delMainMaster">
      <pc:chgData name="Lindsay Foster" userId="kAcKbtYv0Yi90QHs5/CqP700p5iu1n6krv3YJzDFQa0=" providerId="None" clId="Web-{BC7164BC-CA9F-4C2F-BE98-B8E57EC218A3}" dt="2022-12-14T14:16:18.143" v="0"/>
      <pc:docMkLst>
        <pc:docMk/>
      </pc:docMkLst>
      <pc:sldChg chg="modSp mod modClrScheme chgLayout">
        <pc:chgData name="Lindsay Foster" userId="kAcKbtYv0Yi90QHs5/CqP700p5iu1n6krv3YJzDFQa0=" providerId="None" clId="Web-{BC7164BC-CA9F-4C2F-BE98-B8E57EC218A3}" dt="2022-12-14T14:16:18.143" v="0"/>
        <pc:sldMkLst>
          <pc:docMk/>
          <pc:sldMk cId="0" sldId="257"/>
        </pc:sldMkLst>
        <pc:spChg chg="mod ord">
          <ac:chgData name="Lindsay Foster" userId="kAcKbtYv0Yi90QHs5/CqP700p5iu1n6krv3YJzDFQa0=" providerId="None" clId="Web-{BC7164BC-CA9F-4C2F-BE98-B8E57EC218A3}" dt="2022-12-14T14:16:18.143" v="0"/>
          <ac:spMkLst>
            <pc:docMk/>
            <pc:sldMk cId="0" sldId="257"/>
            <ac:spMk id="98" creationId="{00000000-0000-0000-0000-000000000000}"/>
          </ac:spMkLst>
        </pc:spChg>
        <pc:spChg chg="mod ord">
          <ac:chgData name="Lindsay Foster" userId="kAcKbtYv0Yi90QHs5/CqP700p5iu1n6krv3YJzDFQa0=" providerId="None" clId="Web-{BC7164BC-CA9F-4C2F-BE98-B8E57EC218A3}" dt="2022-12-14T14:16:18.143" v="0"/>
          <ac:spMkLst>
            <pc:docMk/>
            <pc:sldMk cId="0" sldId="257"/>
            <ac:spMk id="99" creationId="{00000000-0000-0000-0000-000000000000}"/>
          </ac:spMkLst>
        </pc:spChg>
        <pc:spChg chg="mod ord">
          <ac:chgData name="Lindsay Foster" userId="kAcKbtYv0Yi90QHs5/CqP700p5iu1n6krv3YJzDFQa0=" providerId="None" clId="Web-{BC7164BC-CA9F-4C2F-BE98-B8E57EC218A3}" dt="2022-12-14T14:16:18.143" v="0"/>
          <ac:spMkLst>
            <pc:docMk/>
            <pc:sldMk cId="0" sldId="257"/>
            <ac:spMk id="100"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58"/>
        </pc:sldMkLst>
        <pc:spChg chg="mod ord">
          <ac:chgData name="Lindsay Foster" userId="kAcKbtYv0Yi90QHs5/CqP700p5iu1n6krv3YJzDFQa0=" providerId="None" clId="Web-{BC7164BC-CA9F-4C2F-BE98-B8E57EC218A3}" dt="2022-12-14T14:16:18.143" v="0"/>
          <ac:spMkLst>
            <pc:docMk/>
            <pc:sldMk cId="0" sldId="258"/>
            <ac:spMk id="106" creationId="{00000000-0000-0000-0000-000000000000}"/>
          </ac:spMkLst>
        </pc:spChg>
        <pc:spChg chg="mod ord">
          <ac:chgData name="Lindsay Foster" userId="kAcKbtYv0Yi90QHs5/CqP700p5iu1n6krv3YJzDFQa0=" providerId="None" clId="Web-{BC7164BC-CA9F-4C2F-BE98-B8E57EC218A3}" dt="2022-12-14T14:16:18.143" v="0"/>
          <ac:spMkLst>
            <pc:docMk/>
            <pc:sldMk cId="0" sldId="258"/>
            <ac:spMk id="107" creationId="{00000000-0000-0000-0000-000000000000}"/>
          </ac:spMkLst>
        </pc:spChg>
        <pc:spChg chg="mod ord">
          <ac:chgData name="Lindsay Foster" userId="kAcKbtYv0Yi90QHs5/CqP700p5iu1n6krv3YJzDFQa0=" providerId="None" clId="Web-{BC7164BC-CA9F-4C2F-BE98-B8E57EC218A3}" dt="2022-12-14T14:16:18.143" v="0"/>
          <ac:spMkLst>
            <pc:docMk/>
            <pc:sldMk cId="0" sldId="258"/>
            <ac:spMk id="108"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59"/>
        </pc:sldMkLst>
        <pc:spChg chg="mod ord">
          <ac:chgData name="Lindsay Foster" userId="kAcKbtYv0Yi90QHs5/CqP700p5iu1n6krv3YJzDFQa0=" providerId="None" clId="Web-{BC7164BC-CA9F-4C2F-BE98-B8E57EC218A3}" dt="2022-12-14T14:16:18.143" v="0"/>
          <ac:spMkLst>
            <pc:docMk/>
            <pc:sldMk cId="0" sldId="259"/>
            <ac:spMk id="114" creationId="{00000000-0000-0000-0000-000000000000}"/>
          </ac:spMkLst>
        </pc:spChg>
        <pc:spChg chg="mod ord">
          <ac:chgData name="Lindsay Foster" userId="kAcKbtYv0Yi90QHs5/CqP700p5iu1n6krv3YJzDFQa0=" providerId="None" clId="Web-{BC7164BC-CA9F-4C2F-BE98-B8E57EC218A3}" dt="2022-12-14T14:16:18.143" v="0"/>
          <ac:spMkLst>
            <pc:docMk/>
            <pc:sldMk cId="0" sldId="259"/>
            <ac:spMk id="115" creationId="{00000000-0000-0000-0000-000000000000}"/>
          </ac:spMkLst>
        </pc:spChg>
        <pc:spChg chg="mod ord">
          <ac:chgData name="Lindsay Foster" userId="kAcKbtYv0Yi90QHs5/CqP700p5iu1n6krv3YJzDFQa0=" providerId="None" clId="Web-{BC7164BC-CA9F-4C2F-BE98-B8E57EC218A3}" dt="2022-12-14T14:16:18.143" v="0"/>
          <ac:spMkLst>
            <pc:docMk/>
            <pc:sldMk cId="0" sldId="259"/>
            <ac:spMk id="116"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60"/>
        </pc:sldMkLst>
        <pc:spChg chg="mod ord">
          <ac:chgData name="Lindsay Foster" userId="kAcKbtYv0Yi90QHs5/CqP700p5iu1n6krv3YJzDFQa0=" providerId="None" clId="Web-{BC7164BC-CA9F-4C2F-BE98-B8E57EC218A3}" dt="2022-12-14T14:16:18.143" v="0"/>
          <ac:spMkLst>
            <pc:docMk/>
            <pc:sldMk cId="0" sldId="260"/>
            <ac:spMk id="123" creationId="{00000000-0000-0000-0000-000000000000}"/>
          </ac:spMkLst>
        </pc:spChg>
        <pc:spChg chg="mod ord">
          <ac:chgData name="Lindsay Foster" userId="kAcKbtYv0Yi90QHs5/CqP700p5iu1n6krv3YJzDFQa0=" providerId="None" clId="Web-{BC7164BC-CA9F-4C2F-BE98-B8E57EC218A3}" dt="2022-12-14T14:16:18.143" v="0"/>
          <ac:spMkLst>
            <pc:docMk/>
            <pc:sldMk cId="0" sldId="260"/>
            <ac:spMk id="124" creationId="{00000000-0000-0000-0000-000000000000}"/>
          </ac:spMkLst>
        </pc:spChg>
        <pc:spChg chg="mod ord">
          <ac:chgData name="Lindsay Foster" userId="kAcKbtYv0Yi90QHs5/CqP700p5iu1n6krv3YJzDFQa0=" providerId="None" clId="Web-{BC7164BC-CA9F-4C2F-BE98-B8E57EC218A3}" dt="2022-12-14T14:16:18.143" v="0"/>
          <ac:spMkLst>
            <pc:docMk/>
            <pc:sldMk cId="0" sldId="260"/>
            <ac:spMk id="125"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61"/>
        </pc:sldMkLst>
        <pc:spChg chg="mod ord">
          <ac:chgData name="Lindsay Foster" userId="kAcKbtYv0Yi90QHs5/CqP700p5iu1n6krv3YJzDFQa0=" providerId="None" clId="Web-{BC7164BC-CA9F-4C2F-BE98-B8E57EC218A3}" dt="2022-12-14T14:16:18.143" v="0"/>
          <ac:spMkLst>
            <pc:docMk/>
            <pc:sldMk cId="0" sldId="261"/>
            <ac:spMk id="132" creationId="{00000000-0000-0000-0000-000000000000}"/>
          </ac:spMkLst>
        </pc:spChg>
        <pc:spChg chg="mod ord">
          <ac:chgData name="Lindsay Foster" userId="kAcKbtYv0Yi90QHs5/CqP700p5iu1n6krv3YJzDFQa0=" providerId="None" clId="Web-{BC7164BC-CA9F-4C2F-BE98-B8E57EC218A3}" dt="2022-12-14T14:16:18.143" v="0"/>
          <ac:spMkLst>
            <pc:docMk/>
            <pc:sldMk cId="0" sldId="261"/>
            <ac:spMk id="133" creationId="{00000000-0000-0000-0000-000000000000}"/>
          </ac:spMkLst>
        </pc:spChg>
        <pc:spChg chg="mod ord">
          <ac:chgData name="Lindsay Foster" userId="kAcKbtYv0Yi90QHs5/CqP700p5iu1n6krv3YJzDFQa0=" providerId="None" clId="Web-{BC7164BC-CA9F-4C2F-BE98-B8E57EC218A3}" dt="2022-12-14T14:16:18.143" v="0"/>
          <ac:spMkLst>
            <pc:docMk/>
            <pc:sldMk cId="0" sldId="261"/>
            <ac:spMk id="134"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62"/>
        </pc:sldMkLst>
        <pc:spChg chg="mod ord">
          <ac:chgData name="Lindsay Foster" userId="kAcKbtYv0Yi90QHs5/CqP700p5iu1n6krv3YJzDFQa0=" providerId="None" clId="Web-{BC7164BC-CA9F-4C2F-BE98-B8E57EC218A3}" dt="2022-12-14T14:16:18.143" v="0"/>
          <ac:spMkLst>
            <pc:docMk/>
            <pc:sldMk cId="0" sldId="262"/>
            <ac:spMk id="141" creationId="{00000000-0000-0000-0000-000000000000}"/>
          </ac:spMkLst>
        </pc:spChg>
        <pc:spChg chg="mod ord">
          <ac:chgData name="Lindsay Foster" userId="kAcKbtYv0Yi90QHs5/CqP700p5iu1n6krv3YJzDFQa0=" providerId="None" clId="Web-{BC7164BC-CA9F-4C2F-BE98-B8E57EC218A3}" dt="2022-12-14T14:16:18.143" v="0"/>
          <ac:spMkLst>
            <pc:docMk/>
            <pc:sldMk cId="0" sldId="262"/>
            <ac:spMk id="142" creationId="{00000000-0000-0000-0000-000000000000}"/>
          </ac:spMkLst>
        </pc:spChg>
        <pc:spChg chg="mod ord">
          <ac:chgData name="Lindsay Foster" userId="kAcKbtYv0Yi90QHs5/CqP700p5iu1n6krv3YJzDFQa0=" providerId="None" clId="Web-{BC7164BC-CA9F-4C2F-BE98-B8E57EC218A3}" dt="2022-12-14T14:16:18.143" v="0"/>
          <ac:spMkLst>
            <pc:docMk/>
            <pc:sldMk cId="0" sldId="262"/>
            <ac:spMk id="143" creationId="{00000000-0000-0000-0000-000000000000}"/>
          </ac:spMkLst>
        </pc:spChg>
        <pc:spChg chg="mod ord">
          <ac:chgData name="Lindsay Foster" userId="kAcKbtYv0Yi90QHs5/CqP700p5iu1n6krv3YJzDFQa0=" providerId="None" clId="Web-{BC7164BC-CA9F-4C2F-BE98-B8E57EC218A3}" dt="2022-12-14T14:16:18.143" v="0"/>
          <ac:spMkLst>
            <pc:docMk/>
            <pc:sldMk cId="0" sldId="262"/>
            <ac:spMk id="144"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63"/>
        </pc:sldMkLst>
        <pc:spChg chg="mod ord">
          <ac:chgData name="Lindsay Foster" userId="kAcKbtYv0Yi90QHs5/CqP700p5iu1n6krv3YJzDFQa0=" providerId="None" clId="Web-{BC7164BC-CA9F-4C2F-BE98-B8E57EC218A3}" dt="2022-12-14T14:16:18.143" v="0"/>
          <ac:spMkLst>
            <pc:docMk/>
            <pc:sldMk cId="0" sldId="263"/>
            <ac:spMk id="149" creationId="{00000000-0000-0000-0000-000000000000}"/>
          </ac:spMkLst>
        </pc:spChg>
        <pc:spChg chg="mod ord">
          <ac:chgData name="Lindsay Foster" userId="kAcKbtYv0Yi90QHs5/CqP700p5iu1n6krv3YJzDFQa0=" providerId="None" clId="Web-{BC7164BC-CA9F-4C2F-BE98-B8E57EC218A3}" dt="2022-12-14T14:16:18.143" v="0"/>
          <ac:spMkLst>
            <pc:docMk/>
            <pc:sldMk cId="0" sldId="263"/>
            <ac:spMk id="150" creationId="{00000000-0000-0000-0000-000000000000}"/>
          </ac:spMkLst>
        </pc:spChg>
        <pc:spChg chg="mod ord">
          <ac:chgData name="Lindsay Foster" userId="kAcKbtYv0Yi90QHs5/CqP700p5iu1n6krv3YJzDFQa0=" providerId="None" clId="Web-{BC7164BC-CA9F-4C2F-BE98-B8E57EC218A3}" dt="2022-12-14T14:16:18.143" v="0"/>
          <ac:spMkLst>
            <pc:docMk/>
            <pc:sldMk cId="0" sldId="263"/>
            <ac:spMk id="151"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64"/>
        </pc:sldMkLst>
        <pc:spChg chg="mod ord">
          <ac:chgData name="Lindsay Foster" userId="kAcKbtYv0Yi90QHs5/CqP700p5iu1n6krv3YJzDFQa0=" providerId="None" clId="Web-{BC7164BC-CA9F-4C2F-BE98-B8E57EC218A3}" dt="2022-12-14T14:16:18.143" v="0"/>
          <ac:spMkLst>
            <pc:docMk/>
            <pc:sldMk cId="0" sldId="264"/>
            <ac:spMk id="157" creationId="{00000000-0000-0000-0000-000000000000}"/>
          </ac:spMkLst>
        </pc:spChg>
        <pc:spChg chg="mod ord">
          <ac:chgData name="Lindsay Foster" userId="kAcKbtYv0Yi90QHs5/CqP700p5iu1n6krv3YJzDFQa0=" providerId="None" clId="Web-{BC7164BC-CA9F-4C2F-BE98-B8E57EC218A3}" dt="2022-12-14T14:16:18.143" v="0"/>
          <ac:spMkLst>
            <pc:docMk/>
            <pc:sldMk cId="0" sldId="264"/>
            <ac:spMk id="158" creationId="{00000000-0000-0000-0000-000000000000}"/>
          </ac:spMkLst>
        </pc:spChg>
        <pc:spChg chg="mod ord">
          <ac:chgData name="Lindsay Foster" userId="kAcKbtYv0Yi90QHs5/CqP700p5iu1n6krv3YJzDFQa0=" providerId="None" clId="Web-{BC7164BC-CA9F-4C2F-BE98-B8E57EC218A3}" dt="2022-12-14T14:16:18.143" v="0"/>
          <ac:spMkLst>
            <pc:docMk/>
            <pc:sldMk cId="0" sldId="264"/>
            <ac:spMk id="159" creationId="{00000000-0000-0000-0000-000000000000}"/>
          </ac:spMkLst>
        </pc:spChg>
        <pc:spChg chg="mod ord">
          <ac:chgData name="Lindsay Foster" userId="kAcKbtYv0Yi90QHs5/CqP700p5iu1n6krv3YJzDFQa0=" providerId="None" clId="Web-{BC7164BC-CA9F-4C2F-BE98-B8E57EC218A3}" dt="2022-12-14T14:16:18.143" v="0"/>
          <ac:spMkLst>
            <pc:docMk/>
            <pc:sldMk cId="0" sldId="264"/>
            <ac:spMk id="160"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65"/>
        </pc:sldMkLst>
        <pc:spChg chg="mod ord">
          <ac:chgData name="Lindsay Foster" userId="kAcKbtYv0Yi90QHs5/CqP700p5iu1n6krv3YJzDFQa0=" providerId="None" clId="Web-{BC7164BC-CA9F-4C2F-BE98-B8E57EC218A3}" dt="2022-12-14T14:16:18.143" v="0"/>
          <ac:spMkLst>
            <pc:docMk/>
            <pc:sldMk cId="0" sldId="265"/>
            <ac:spMk id="166" creationId="{00000000-0000-0000-0000-000000000000}"/>
          </ac:spMkLst>
        </pc:spChg>
        <pc:spChg chg="mod ord">
          <ac:chgData name="Lindsay Foster" userId="kAcKbtYv0Yi90QHs5/CqP700p5iu1n6krv3YJzDFQa0=" providerId="None" clId="Web-{BC7164BC-CA9F-4C2F-BE98-B8E57EC218A3}" dt="2022-12-14T14:16:18.143" v="0"/>
          <ac:spMkLst>
            <pc:docMk/>
            <pc:sldMk cId="0" sldId="265"/>
            <ac:spMk id="167" creationId="{00000000-0000-0000-0000-000000000000}"/>
          </ac:spMkLst>
        </pc:spChg>
        <pc:spChg chg="mod ord">
          <ac:chgData name="Lindsay Foster" userId="kAcKbtYv0Yi90QHs5/CqP700p5iu1n6krv3YJzDFQa0=" providerId="None" clId="Web-{BC7164BC-CA9F-4C2F-BE98-B8E57EC218A3}" dt="2022-12-14T14:16:18.143" v="0"/>
          <ac:spMkLst>
            <pc:docMk/>
            <pc:sldMk cId="0" sldId="265"/>
            <ac:spMk id="168" creationId="{00000000-0000-0000-0000-000000000000}"/>
          </ac:spMkLst>
        </pc:spChg>
        <pc:spChg chg="mod ord">
          <ac:chgData name="Lindsay Foster" userId="kAcKbtYv0Yi90QHs5/CqP700p5iu1n6krv3YJzDFQa0=" providerId="None" clId="Web-{BC7164BC-CA9F-4C2F-BE98-B8E57EC218A3}" dt="2022-12-14T14:16:18.143" v="0"/>
          <ac:spMkLst>
            <pc:docMk/>
            <pc:sldMk cId="0" sldId="265"/>
            <ac:spMk id="169"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66"/>
        </pc:sldMkLst>
        <pc:spChg chg="mod ord">
          <ac:chgData name="Lindsay Foster" userId="kAcKbtYv0Yi90QHs5/CqP700p5iu1n6krv3YJzDFQa0=" providerId="None" clId="Web-{BC7164BC-CA9F-4C2F-BE98-B8E57EC218A3}" dt="2022-12-14T14:16:18.143" v="0"/>
          <ac:spMkLst>
            <pc:docMk/>
            <pc:sldMk cId="0" sldId="266"/>
            <ac:spMk id="176" creationId="{00000000-0000-0000-0000-000000000000}"/>
          </ac:spMkLst>
        </pc:spChg>
        <pc:spChg chg="mod ord">
          <ac:chgData name="Lindsay Foster" userId="kAcKbtYv0Yi90QHs5/CqP700p5iu1n6krv3YJzDFQa0=" providerId="None" clId="Web-{BC7164BC-CA9F-4C2F-BE98-B8E57EC218A3}" dt="2022-12-14T14:16:18.143" v="0"/>
          <ac:spMkLst>
            <pc:docMk/>
            <pc:sldMk cId="0" sldId="266"/>
            <ac:spMk id="177" creationId="{00000000-0000-0000-0000-000000000000}"/>
          </ac:spMkLst>
        </pc:spChg>
        <pc:spChg chg="mod ord">
          <ac:chgData name="Lindsay Foster" userId="kAcKbtYv0Yi90QHs5/CqP700p5iu1n6krv3YJzDFQa0=" providerId="None" clId="Web-{BC7164BC-CA9F-4C2F-BE98-B8E57EC218A3}" dt="2022-12-14T14:16:18.143" v="0"/>
          <ac:spMkLst>
            <pc:docMk/>
            <pc:sldMk cId="0" sldId="266"/>
            <ac:spMk id="178" creationId="{00000000-0000-0000-0000-000000000000}"/>
          </ac:spMkLst>
        </pc:spChg>
        <pc:spChg chg="mod ord">
          <ac:chgData name="Lindsay Foster" userId="kAcKbtYv0Yi90QHs5/CqP700p5iu1n6krv3YJzDFQa0=" providerId="None" clId="Web-{BC7164BC-CA9F-4C2F-BE98-B8E57EC218A3}" dt="2022-12-14T14:16:18.143" v="0"/>
          <ac:spMkLst>
            <pc:docMk/>
            <pc:sldMk cId="0" sldId="266"/>
            <ac:spMk id="179"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67"/>
        </pc:sldMkLst>
        <pc:spChg chg="mod ord">
          <ac:chgData name="Lindsay Foster" userId="kAcKbtYv0Yi90QHs5/CqP700p5iu1n6krv3YJzDFQa0=" providerId="None" clId="Web-{BC7164BC-CA9F-4C2F-BE98-B8E57EC218A3}" dt="2022-12-14T14:16:18.143" v="0"/>
          <ac:spMkLst>
            <pc:docMk/>
            <pc:sldMk cId="0" sldId="267"/>
            <ac:spMk id="185" creationId="{00000000-0000-0000-0000-000000000000}"/>
          </ac:spMkLst>
        </pc:spChg>
        <pc:spChg chg="mod ord">
          <ac:chgData name="Lindsay Foster" userId="kAcKbtYv0Yi90QHs5/CqP700p5iu1n6krv3YJzDFQa0=" providerId="None" clId="Web-{BC7164BC-CA9F-4C2F-BE98-B8E57EC218A3}" dt="2022-12-14T14:16:18.143" v="0"/>
          <ac:spMkLst>
            <pc:docMk/>
            <pc:sldMk cId="0" sldId="267"/>
            <ac:spMk id="186" creationId="{00000000-0000-0000-0000-000000000000}"/>
          </ac:spMkLst>
        </pc:spChg>
        <pc:spChg chg="mod ord">
          <ac:chgData name="Lindsay Foster" userId="kAcKbtYv0Yi90QHs5/CqP700p5iu1n6krv3YJzDFQa0=" providerId="None" clId="Web-{BC7164BC-CA9F-4C2F-BE98-B8E57EC218A3}" dt="2022-12-14T14:16:18.143" v="0"/>
          <ac:spMkLst>
            <pc:docMk/>
            <pc:sldMk cId="0" sldId="267"/>
            <ac:spMk id="187" creationId="{00000000-0000-0000-0000-000000000000}"/>
          </ac:spMkLst>
        </pc:spChg>
        <pc:spChg chg="mod ord">
          <ac:chgData name="Lindsay Foster" userId="kAcKbtYv0Yi90QHs5/CqP700p5iu1n6krv3YJzDFQa0=" providerId="None" clId="Web-{BC7164BC-CA9F-4C2F-BE98-B8E57EC218A3}" dt="2022-12-14T14:16:18.143" v="0"/>
          <ac:spMkLst>
            <pc:docMk/>
            <pc:sldMk cId="0" sldId="267"/>
            <ac:spMk id="188"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68"/>
        </pc:sldMkLst>
        <pc:spChg chg="mod ord">
          <ac:chgData name="Lindsay Foster" userId="kAcKbtYv0Yi90QHs5/CqP700p5iu1n6krv3YJzDFQa0=" providerId="None" clId="Web-{BC7164BC-CA9F-4C2F-BE98-B8E57EC218A3}" dt="2022-12-14T14:16:18.143" v="0"/>
          <ac:spMkLst>
            <pc:docMk/>
            <pc:sldMk cId="0" sldId="268"/>
            <ac:spMk id="194" creationId="{00000000-0000-0000-0000-000000000000}"/>
          </ac:spMkLst>
        </pc:spChg>
        <pc:spChg chg="mod ord">
          <ac:chgData name="Lindsay Foster" userId="kAcKbtYv0Yi90QHs5/CqP700p5iu1n6krv3YJzDFQa0=" providerId="None" clId="Web-{BC7164BC-CA9F-4C2F-BE98-B8E57EC218A3}" dt="2022-12-14T14:16:18.143" v="0"/>
          <ac:spMkLst>
            <pc:docMk/>
            <pc:sldMk cId="0" sldId="268"/>
            <ac:spMk id="195" creationId="{00000000-0000-0000-0000-000000000000}"/>
          </ac:spMkLst>
        </pc:spChg>
        <pc:spChg chg="mod ord">
          <ac:chgData name="Lindsay Foster" userId="kAcKbtYv0Yi90QHs5/CqP700p5iu1n6krv3YJzDFQa0=" providerId="None" clId="Web-{BC7164BC-CA9F-4C2F-BE98-B8E57EC218A3}" dt="2022-12-14T14:16:18.143" v="0"/>
          <ac:spMkLst>
            <pc:docMk/>
            <pc:sldMk cId="0" sldId="268"/>
            <ac:spMk id="196" creationId="{00000000-0000-0000-0000-000000000000}"/>
          </ac:spMkLst>
        </pc:spChg>
        <pc:spChg chg="mod ord">
          <ac:chgData name="Lindsay Foster" userId="kAcKbtYv0Yi90QHs5/CqP700p5iu1n6krv3YJzDFQa0=" providerId="None" clId="Web-{BC7164BC-CA9F-4C2F-BE98-B8E57EC218A3}" dt="2022-12-14T14:16:18.143" v="0"/>
          <ac:spMkLst>
            <pc:docMk/>
            <pc:sldMk cId="0" sldId="268"/>
            <ac:spMk id="197"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69"/>
        </pc:sldMkLst>
        <pc:spChg chg="mod ord">
          <ac:chgData name="Lindsay Foster" userId="kAcKbtYv0Yi90QHs5/CqP700p5iu1n6krv3YJzDFQa0=" providerId="None" clId="Web-{BC7164BC-CA9F-4C2F-BE98-B8E57EC218A3}" dt="2022-12-14T14:16:18.143" v="0"/>
          <ac:spMkLst>
            <pc:docMk/>
            <pc:sldMk cId="0" sldId="269"/>
            <ac:spMk id="205" creationId="{00000000-0000-0000-0000-000000000000}"/>
          </ac:spMkLst>
        </pc:spChg>
        <pc:spChg chg="mod ord">
          <ac:chgData name="Lindsay Foster" userId="kAcKbtYv0Yi90QHs5/CqP700p5iu1n6krv3YJzDFQa0=" providerId="None" clId="Web-{BC7164BC-CA9F-4C2F-BE98-B8E57EC218A3}" dt="2022-12-14T14:16:18.143" v="0"/>
          <ac:spMkLst>
            <pc:docMk/>
            <pc:sldMk cId="0" sldId="269"/>
            <ac:spMk id="206"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70"/>
        </pc:sldMkLst>
        <pc:spChg chg="mod ord">
          <ac:chgData name="Lindsay Foster" userId="kAcKbtYv0Yi90QHs5/CqP700p5iu1n6krv3YJzDFQa0=" providerId="None" clId="Web-{BC7164BC-CA9F-4C2F-BE98-B8E57EC218A3}" dt="2022-12-14T14:16:18.143" v="0"/>
          <ac:spMkLst>
            <pc:docMk/>
            <pc:sldMk cId="0" sldId="270"/>
            <ac:spMk id="213" creationId="{00000000-0000-0000-0000-000000000000}"/>
          </ac:spMkLst>
        </pc:spChg>
        <pc:spChg chg="mod ord">
          <ac:chgData name="Lindsay Foster" userId="kAcKbtYv0Yi90QHs5/CqP700p5iu1n6krv3YJzDFQa0=" providerId="None" clId="Web-{BC7164BC-CA9F-4C2F-BE98-B8E57EC218A3}" dt="2022-12-14T14:16:18.143" v="0"/>
          <ac:spMkLst>
            <pc:docMk/>
            <pc:sldMk cId="0" sldId="270"/>
            <ac:spMk id="214" creationId="{00000000-0000-0000-0000-000000000000}"/>
          </ac:spMkLst>
        </pc:spChg>
        <pc:spChg chg="mod ord">
          <ac:chgData name="Lindsay Foster" userId="kAcKbtYv0Yi90QHs5/CqP700p5iu1n6krv3YJzDFQa0=" providerId="None" clId="Web-{BC7164BC-CA9F-4C2F-BE98-B8E57EC218A3}" dt="2022-12-14T14:16:18.143" v="0"/>
          <ac:spMkLst>
            <pc:docMk/>
            <pc:sldMk cId="0" sldId="270"/>
            <ac:spMk id="215" creationId="{00000000-0000-0000-0000-000000000000}"/>
          </ac:spMkLst>
        </pc:spChg>
        <pc:spChg chg="mod ord">
          <ac:chgData name="Lindsay Foster" userId="kAcKbtYv0Yi90QHs5/CqP700p5iu1n6krv3YJzDFQa0=" providerId="None" clId="Web-{BC7164BC-CA9F-4C2F-BE98-B8E57EC218A3}" dt="2022-12-14T14:16:18.143" v="0"/>
          <ac:spMkLst>
            <pc:docMk/>
            <pc:sldMk cId="0" sldId="270"/>
            <ac:spMk id="216"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71"/>
        </pc:sldMkLst>
        <pc:spChg chg="mod ord">
          <ac:chgData name="Lindsay Foster" userId="kAcKbtYv0Yi90QHs5/CqP700p5iu1n6krv3YJzDFQa0=" providerId="None" clId="Web-{BC7164BC-CA9F-4C2F-BE98-B8E57EC218A3}" dt="2022-12-14T14:16:18.143" v="0"/>
          <ac:spMkLst>
            <pc:docMk/>
            <pc:sldMk cId="0" sldId="271"/>
            <ac:spMk id="222" creationId="{00000000-0000-0000-0000-000000000000}"/>
          </ac:spMkLst>
        </pc:spChg>
        <pc:spChg chg="mod ord">
          <ac:chgData name="Lindsay Foster" userId="kAcKbtYv0Yi90QHs5/CqP700p5iu1n6krv3YJzDFQa0=" providerId="None" clId="Web-{BC7164BC-CA9F-4C2F-BE98-B8E57EC218A3}" dt="2022-12-14T14:16:18.143" v="0"/>
          <ac:spMkLst>
            <pc:docMk/>
            <pc:sldMk cId="0" sldId="271"/>
            <ac:spMk id="223" creationId="{00000000-0000-0000-0000-000000000000}"/>
          </ac:spMkLst>
        </pc:spChg>
        <pc:spChg chg="mod ord">
          <ac:chgData name="Lindsay Foster" userId="kAcKbtYv0Yi90QHs5/CqP700p5iu1n6krv3YJzDFQa0=" providerId="None" clId="Web-{BC7164BC-CA9F-4C2F-BE98-B8E57EC218A3}" dt="2022-12-14T14:16:18.143" v="0"/>
          <ac:spMkLst>
            <pc:docMk/>
            <pc:sldMk cId="0" sldId="271"/>
            <ac:spMk id="224" creationId="{00000000-0000-0000-0000-000000000000}"/>
          </ac:spMkLst>
        </pc:spChg>
        <pc:spChg chg="mod ord">
          <ac:chgData name="Lindsay Foster" userId="kAcKbtYv0Yi90QHs5/CqP700p5iu1n6krv3YJzDFQa0=" providerId="None" clId="Web-{BC7164BC-CA9F-4C2F-BE98-B8E57EC218A3}" dt="2022-12-14T14:16:18.143" v="0"/>
          <ac:spMkLst>
            <pc:docMk/>
            <pc:sldMk cId="0" sldId="271"/>
            <ac:spMk id="225"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72"/>
        </pc:sldMkLst>
        <pc:spChg chg="mod ord">
          <ac:chgData name="Lindsay Foster" userId="kAcKbtYv0Yi90QHs5/CqP700p5iu1n6krv3YJzDFQa0=" providerId="None" clId="Web-{BC7164BC-CA9F-4C2F-BE98-B8E57EC218A3}" dt="2022-12-14T14:16:18.143" v="0"/>
          <ac:spMkLst>
            <pc:docMk/>
            <pc:sldMk cId="0" sldId="272"/>
            <ac:spMk id="231" creationId="{00000000-0000-0000-0000-000000000000}"/>
          </ac:spMkLst>
        </pc:spChg>
        <pc:spChg chg="mod ord">
          <ac:chgData name="Lindsay Foster" userId="kAcKbtYv0Yi90QHs5/CqP700p5iu1n6krv3YJzDFQa0=" providerId="None" clId="Web-{BC7164BC-CA9F-4C2F-BE98-B8E57EC218A3}" dt="2022-12-14T14:16:18.143" v="0"/>
          <ac:spMkLst>
            <pc:docMk/>
            <pc:sldMk cId="0" sldId="272"/>
            <ac:spMk id="232" creationId="{00000000-0000-0000-0000-000000000000}"/>
          </ac:spMkLst>
        </pc:spChg>
        <pc:spChg chg="mod ord">
          <ac:chgData name="Lindsay Foster" userId="kAcKbtYv0Yi90QHs5/CqP700p5iu1n6krv3YJzDFQa0=" providerId="None" clId="Web-{BC7164BC-CA9F-4C2F-BE98-B8E57EC218A3}" dt="2022-12-14T14:16:18.143" v="0"/>
          <ac:spMkLst>
            <pc:docMk/>
            <pc:sldMk cId="0" sldId="272"/>
            <ac:spMk id="233" creationId="{00000000-0000-0000-0000-000000000000}"/>
          </ac:spMkLst>
        </pc:spChg>
        <pc:spChg chg="mod ord">
          <ac:chgData name="Lindsay Foster" userId="kAcKbtYv0Yi90QHs5/CqP700p5iu1n6krv3YJzDFQa0=" providerId="None" clId="Web-{BC7164BC-CA9F-4C2F-BE98-B8E57EC218A3}" dt="2022-12-14T14:16:18.143" v="0"/>
          <ac:spMkLst>
            <pc:docMk/>
            <pc:sldMk cId="0" sldId="272"/>
            <ac:spMk id="234"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73"/>
        </pc:sldMkLst>
        <pc:spChg chg="mod ord">
          <ac:chgData name="Lindsay Foster" userId="kAcKbtYv0Yi90QHs5/CqP700p5iu1n6krv3YJzDFQa0=" providerId="None" clId="Web-{BC7164BC-CA9F-4C2F-BE98-B8E57EC218A3}" dt="2022-12-14T14:16:18.143" v="0"/>
          <ac:spMkLst>
            <pc:docMk/>
            <pc:sldMk cId="0" sldId="273"/>
            <ac:spMk id="239" creationId="{00000000-0000-0000-0000-000000000000}"/>
          </ac:spMkLst>
        </pc:spChg>
        <pc:spChg chg="mod ord">
          <ac:chgData name="Lindsay Foster" userId="kAcKbtYv0Yi90QHs5/CqP700p5iu1n6krv3YJzDFQa0=" providerId="None" clId="Web-{BC7164BC-CA9F-4C2F-BE98-B8E57EC218A3}" dt="2022-12-14T14:16:18.143" v="0"/>
          <ac:spMkLst>
            <pc:docMk/>
            <pc:sldMk cId="0" sldId="273"/>
            <ac:spMk id="240" creationId="{00000000-0000-0000-0000-000000000000}"/>
          </ac:spMkLst>
        </pc:spChg>
        <pc:spChg chg="mod ord">
          <ac:chgData name="Lindsay Foster" userId="kAcKbtYv0Yi90QHs5/CqP700p5iu1n6krv3YJzDFQa0=" providerId="None" clId="Web-{BC7164BC-CA9F-4C2F-BE98-B8E57EC218A3}" dt="2022-12-14T14:16:18.143" v="0"/>
          <ac:spMkLst>
            <pc:docMk/>
            <pc:sldMk cId="0" sldId="273"/>
            <ac:spMk id="241"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74"/>
        </pc:sldMkLst>
        <pc:spChg chg="mod ord">
          <ac:chgData name="Lindsay Foster" userId="kAcKbtYv0Yi90QHs5/CqP700p5iu1n6krv3YJzDFQa0=" providerId="None" clId="Web-{BC7164BC-CA9F-4C2F-BE98-B8E57EC218A3}" dt="2022-12-14T14:16:18.143" v="0"/>
          <ac:spMkLst>
            <pc:docMk/>
            <pc:sldMk cId="0" sldId="274"/>
            <ac:spMk id="247" creationId="{00000000-0000-0000-0000-000000000000}"/>
          </ac:spMkLst>
        </pc:spChg>
        <pc:spChg chg="mod ord">
          <ac:chgData name="Lindsay Foster" userId="kAcKbtYv0Yi90QHs5/CqP700p5iu1n6krv3YJzDFQa0=" providerId="None" clId="Web-{BC7164BC-CA9F-4C2F-BE98-B8E57EC218A3}" dt="2022-12-14T14:16:18.143" v="0"/>
          <ac:spMkLst>
            <pc:docMk/>
            <pc:sldMk cId="0" sldId="274"/>
            <ac:spMk id="248" creationId="{00000000-0000-0000-0000-000000000000}"/>
          </ac:spMkLst>
        </pc:spChg>
        <pc:spChg chg="mod ord">
          <ac:chgData name="Lindsay Foster" userId="kAcKbtYv0Yi90QHs5/CqP700p5iu1n6krv3YJzDFQa0=" providerId="None" clId="Web-{BC7164BC-CA9F-4C2F-BE98-B8E57EC218A3}" dt="2022-12-14T14:16:18.143" v="0"/>
          <ac:spMkLst>
            <pc:docMk/>
            <pc:sldMk cId="0" sldId="274"/>
            <ac:spMk id="249" creationId="{00000000-0000-0000-0000-000000000000}"/>
          </ac:spMkLst>
        </pc:spChg>
        <pc:spChg chg="mod ord">
          <ac:chgData name="Lindsay Foster" userId="kAcKbtYv0Yi90QHs5/CqP700p5iu1n6krv3YJzDFQa0=" providerId="None" clId="Web-{BC7164BC-CA9F-4C2F-BE98-B8E57EC218A3}" dt="2022-12-14T14:16:18.143" v="0"/>
          <ac:spMkLst>
            <pc:docMk/>
            <pc:sldMk cId="0" sldId="274"/>
            <ac:spMk id="251"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75"/>
        </pc:sldMkLst>
        <pc:spChg chg="mod ord">
          <ac:chgData name="Lindsay Foster" userId="kAcKbtYv0Yi90QHs5/CqP700p5iu1n6krv3YJzDFQa0=" providerId="None" clId="Web-{BC7164BC-CA9F-4C2F-BE98-B8E57EC218A3}" dt="2022-12-14T14:16:18.143" v="0"/>
          <ac:spMkLst>
            <pc:docMk/>
            <pc:sldMk cId="0" sldId="275"/>
            <ac:spMk id="257" creationId="{00000000-0000-0000-0000-000000000000}"/>
          </ac:spMkLst>
        </pc:spChg>
        <pc:spChg chg="mod ord">
          <ac:chgData name="Lindsay Foster" userId="kAcKbtYv0Yi90QHs5/CqP700p5iu1n6krv3YJzDFQa0=" providerId="None" clId="Web-{BC7164BC-CA9F-4C2F-BE98-B8E57EC218A3}" dt="2022-12-14T14:16:18.143" v="0"/>
          <ac:spMkLst>
            <pc:docMk/>
            <pc:sldMk cId="0" sldId="275"/>
            <ac:spMk id="258" creationId="{00000000-0000-0000-0000-000000000000}"/>
          </ac:spMkLst>
        </pc:spChg>
        <pc:spChg chg="mod ord">
          <ac:chgData name="Lindsay Foster" userId="kAcKbtYv0Yi90QHs5/CqP700p5iu1n6krv3YJzDFQa0=" providerId="None" clId="Web-{BC7164BC-CA9F-4C2F-BE98-B8E57EC218A3}" dt="2022-12-14T14:16:18.143" v="0"/>
          <ac:spMkLst>
            <pc:docMk/>
            <pc:sldMk cId="0" sldId="275"/>
            <ac:spMk id="259" creationId="{00000000-0000-0000-0000-000000000000}"/>
          </ac:spMkLst>
        </pc:spChg>
        <pc:spChg chg="mod ord">
          <ac:chgData name="Lindsay Foster" userId="kAcKbtYv0Yi90QHs5/CqP700p5iu1n6krv3YJzDFQa0=" providerId="None" clId="Web-{BC7164BC-CA9F-4C2F-BE98-B8E57EC218A3}" dt="2022-12-14T14:16:18.143" v="0"/>
          <ac:spMkLst>
            <pc:docMk/>
            <pc:sldMk cId="0" sldId="275"/>
            <ac:spMk id="261"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76"/>
        </pc:sldMkLst>
        <pc:spChg chg="mod ord">
          <ac:chgData name="Lindsay Foster" userId="kAcKbtYv0Yi90QHs5/CqP700p5iu1n6krv3YJzDFQa0=" providerId="None" clId="Web-{BC7164BC-CA9F-4C2F-BE98-B8E57EC218A3}" dt="2022-12-14T14:16:18.143" v="0"/>
          <ac:spMkLst>
            <pc:docMk/>
            <pc:sldMk cId="0" sldId="276"/>
            <ac:spMk id="267" creationId="{00000000-0000-0000-0000-000000000000}"/>
          </ac:spMkLst>
        </pc:spChg>
        <pc:spChg chg="mod ord">
          <ac:chgData name="Lindsay Foster" userId="kAcKbtYv0Yi90QHs5/CqP700p5iu1n6krv3YJzDFQa0=" providerId="None" clId="Web-{BC7164BC-CA9F-4C2F-BE98-B8E57EC218A3}" dt="2022-12-14T14:16:18.143" v="0"/>
          <ac:spMkLst>
            <pc:docMk/>
            <pc:sldMk cId="0" sldId="276"/>
            <ac:spMk id="268" creationId="{00000000-0000-0000-0000-000000000000}"/>
          </ac:spMkLst>
        </pc:spChg>
        <pc:spChg chg="mod ord">
          <ac:chgData name="Lindsay Foster" userId="kAcKbtYv0Yi90QHs5/CqP700p5iu1n6krv3YJzDFQa0=" providerId="None" clId="Web-{BC7164BC-CA9F-4C2F-BE98-B8E57EC218A3}" dt="2022-12-14T14:16:18.143" v="0"/>
          <ac:spMkLst>
            <pc:docMk/>
            <pc:sldMk cId="0" sldId="276"/>
            <ac:spMk id="269" creationId="{00000000-0000-0000-0000-000000000000}"/>
          </ac:spMkLst>
        </pc:spChg>
        <pc:spChg chg="mod ord">
          <ac:chgData name="Lindsay Foster" userId="kAcKbtYv0Yi90QHs5/CqP700p5iu1n6krv3YJzDFQa0=" providerId="None" clId="Web-{BC7164BC-CA9F-4C2F-BE98-B8E57EC218A3}" dt="2022-12-14T14:16:18.143" v="0"/>
          <ac:spMkLst>
            <pc:docMk/>
            <pc:sldMk cId="0" sldId="276"/>
            <ac:spMk id="270"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77"/>
        </pc:sldMkLst>
        <pc:spChg chg="mod ord">
          <ac:chgData name="Lindsay Foster" userId="kAcKbtYv0Yi90QHs5/CqP700p5iu1n6krv3YJzDFQa0=" providerId="None" clId="Web-{BC7164BC-CA9F-4C2F-BE98-B8E57EC218A3}" dt="2022-12-14T14:16:18.143" v="0"/>
          <ac:spMkLst>
            <pc:docMk/>
            <pc:sldMk cId="0" sldId="277"/>
            <ac:spMk id="276" creationId="{00000000-0000-0000-0000-000000000000}"/>
          </ac:spMkLst>
        </pc:spChg>
        <pc:spChg chg="mod ord">
          <ac:chgData name="Lindsay Foster" userId="kAcKbtYv0Yi90QHs5/CqP700p5iu1n6krv3YJzDFQa0=" providerId="None" clId="Web-{BC7164BC-CA9F-4C2F-BE98-B8E57EC218A3}" dt="2022-12-14T14:16:18.143" v="0"/>
          <ac:spMkLst>
            <pc:docMk/>
            <pc:sldMk cId="0" sldId="277"/>
            <ac:spMk id="277" creationId="{00000000-0000-0000-0000-000000000000}"/>
          </ac:spMkLst>
        </pc:spChg>
        <pc:spChg chg="mod ord">
          <ac:chgData name="Lindsay Foster" userId="kAcKbtYv0Yi90QHs5/CqP700p5iu1n6krv3YJzDFQa0=" providerId="None" clId="Web-{BC7164BC-CA9F-4C2F-BE98-B8E57EC218A3}" dt="2022-12-14T14:16:18.143" v="0"/>
          <ac:spMkLst>
            <pc:docMk/>
            <pc:sldMk cId="0" sldId="277"/>
            <ac:spMk id="278" creationId="{00000000-0000-0000-0000-000000000000}"/>
          </ac:spMkLst>
        </pc:spChg>
        <pc:spChg chg="mod ord">
          <ac:chgData name="Lindsay Foster" userId="kAcKbtYv0Yi90QHs5/CqP700p5iu1n6krv3YJzDFQa0=" providerId="None" clId="Web-{BC7164BC-CA9F-4C2F-BE98-B8E57EC218A3}" dt="2022-12-14T14:16:18.143" v="0"/>
          <ac:spMkLst>
            <pc:docMk/>
            <pc:sldMk cId="0" sldId="277"/>
            <ac:spMk id="280"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78"/>
        </pc:sldMkLst>
        <pc:spChg chg="mod ord">
          <ac:chgData name="Lindsay Foster" userId="kAcKbtYv0Yi90QHs5/CqP700p5iu1n6krv3YJzDFQa0=" providerId="None" clId="Web-{BC7164BC-CA9F-4C2F-BE98-B8E57EC218A3}" dt="2022-12-14T14:16:18.143" v="0"/>
          <ac:spMkLst>
            <pc:docMk/>
            <pc:sldMk cId="0" sldId="278"/>
            <ac:spMk id="286" creationId="{00000000-0000-0000-0000-000000000000}"/>
          </ac:spMkLst>
        </pc:spChg>
        <pc:spChg chg="mod ord">
          <ac:chgData name="Lindsay Foster" userId="kAcKbtYv0Yi90QHs5/CqP700p5iu1n6krv3YJzDFQa0=" providerId="None" clId="Web-{BC7164BC-CA9F-4C2F-BE98-B8E57EC218A3}" dt="2022-12-14T14:16:18.143" v="0"/>
          <ac:spMkLst>
            <pc:docMk/>
            <pc:sldMk cId="0" sldId="278"/>
            <ac:spMk id="287" creationId="{00000000-0000-0000-0000-000000000000}"/>
          </ac:spMkLst>
        </pc:spChg>
        <pc:spChg chg="mod ord">
          <ac:chgData name="Lindsay Foster" userId="kAcKbtYv0Yi90QHs5/CqP700p5iu1n6krv3YJzDFQa0=" providerId="None" clId="Web-{BC7164BC-CA9F-4C2F-BE98-B8E57EC218A3}" dt="2022-12-14T14:16:18.143" v="0"/>
          <ac:spMkLst>
            <pc:docMk/>
            <pc:sldMk cId="0" sldId="278"/>
            <ac:spMk id="288"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79"/>
        </pc:sldMkLst>
        <pc:spChg chg="mod ord">
          <ac:chgData name="Lindsay Foster" userId="kAcKbtYv0Yi90QHs5/CqP700p5iu1n6krv3YJzDFQa0=" providerId="None" clId="Web-{BC7164BC-CA9F-4C2F-BE98-B8E57EC218A3}" dt="2022-12-14T14:16:18.143" v="0"/>
          <ac:spMkLst>
            <pc:docMk/>
            <pc:sldMk cId="0" sldId="279"/>
            <ac:spMk id="293" creationId="{00000000-0000-0000-0000-000000000000}"/>
          </ac:spMkLst>
        </pc:spChg>
        <pc:spChg chg="mod ord">
          <ac:chgData name="Lindsay Foster" userId="kAcKbtYv0Yi90QHs5/CqP700p5iu1n6krv3YJzDFQa0=" providerId="None" clId="Web-{BC7164BC-CA9F-4C2F-BE98-B8E57EC218A3}" dt="2022-12-14T14:16:18.143" v="0"/>
          <ac:spMkLst>
            <pc:docMk/>
            <pc:sldMk cId="0" sldId="279"/>
            <ac:spMk id="294" creationId="{00000000-0000-0000-0000-000000000000}"/>
          </ac:spMkLst>
        </pc:spChg>
        <pc:spChg chg="mod ord">
          <ac:chgData name="Lindsay Foster" userId="kAcKbtYv0Yi90QHs5/CqP700p5iu1n6krv3YJzDFQa0=" providerId="None" clId="Web-{BC7164BC-CA9F-4C2F-BE98-B8E57EC218A3}" dt="2022-12-14T14:16:18.143" v="0"/>
          <ac:spMkLst>
            <pc:docMk/>
            <pc:sldMk cId="0" sldId="279"/>
            <ac:spMk id="295"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80"/>
        </pc:sldMkLst>
        <pc:spChg chg="mod ord">
          <ac:chgData name="Lindsay Foster" userId="kAcKbtYv0Yi90QHs5/CqP700p5iu1n6krv3YJzDFQa0=" providerId="None" clId="Web-{BC7164BC-CA9F-4C2F-BE98-B8E57EC218A3}" dt="2022-12-14T14:16:18.143" v="0"/>
          <ac:spMkLst>
            <pc:docMk/>
            <pc:sldMk cId="0" sldId="280"/>
            <ac:spMk id="301" creationId="{00000000-0000-0000-0000-000000000000}"/>
          </ac:spMkLst>
        </pc:spChg>
        <pc:spChg chg="mod ord">
          <ac:chgData name="Lindsay Foster" userId="kAcKbtYv0Yi90QHs5/CqP700p5iu1n6krv3YJzDFQa0=" providerId="None" clId="Web-{BC7164BC-CA9F-4C2F-BE98-B8E57EC218A3}" dt="2022-12-14T14:16:18.143" v="0"/>
          <ac:spMkLst>
            <pc:docMk/>
            <pc:sldMk cId="0" sldId="280"/>
            <ac:spMk id="302" creationId="{00000000-0000-0000-0000-000000000000}"/>
          </ac:spMkLst>
        </pc:spChg>
        <pc:spChg chg="mod ord">
          <ac:chgData name="Lindsay Foster" userId="kAcKbtYv0Yi90QHs5/CqP700p5iu1n6krv3YJzDFQa0=" providerId="None" clId="Web-{BC7164BC-CA9F-4C2F-BE98-B8E57EC218A3}" dt="2022-12-14T14:16:18.143" v="0"/>
          <ac:spMkLst>
            <pc:docMk/>
            <pc:sldMk cId="0" sldId="280"/>
            <ac:spMk id="303" creationId="{00000000-0000-0000-0000-000000000000}"/>
          </ac:spMkLst>
        </pc:spChg>
        <pc:spChg chg="mod ord">
          <ac:chgData name="Lindsay Foster" userId="kAcKbtYv0Yi90QHs5/CqP700p5iu1n6krv3YJzDFQa0=" providerId="None" clId="Web-{BC7164BC-CA9F-4C2F-BE98-B8E57EC218A3}" dt="2022-12-14T14:16:18.143" v="0"/>
          <ac:spMkLst>
            <pc:docMk/>
            <pc:sldMk cId="0" sldId="280"/>
            <ac:spMk id="304"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81"/>
        </pc:sldMkLst>
        <pc:spChg chg="mod ord">
          <ac:chgData name="Lindsay Foster" userId="kAcKbtYv0Yi90QHs5/CqP700p5iu1n6krv3YJzDFQa0=" providerId="None" clId="Web-{BC7164BC-CA9F-4C2F-BE98-B8E57EC218A3}" dt="2022-12-14T14:16:18.143" v="0"/>
          <ac:spMkLst>
            <pc:docMk/>
            <pc:sldMk cId="0" sldId="281"/>
            <ac:spMk id="310" creationId="{00000000-0000-0000-0000-000000000000}"/>
          </ac:spMkLst>
        </pc:spChg>
        <pc:spChg chg="mod ord">
          <ac:chgData name="Lindsay Foster" userId="kAcKbtYv0Yi90QHs5/CqP700p5iu1n6krv3YJzDFQa0=" providerId="None" clId="Web-{BC7164BC-CA9F-4C2F-BE98-B8E57EC218A3}" dt="2022-12-14T14:16:18.143" v="0"/>
          <ac:spMkLst>
            <pc:docMk/>
            <pc:sldMk cId="0" sldId="281"/>
            <ac:spMk id="311" creationId="{00000000-0000-0000-0000-000000000000}"/>
          </ac:spMkLst>
        </pc:spChg>
        <pc:spChg chg="mod ord">
          <ac:chgData name="Lindsay Foster" userId="kAcKbtYv0Yi90QHs5/CqP700p5iu1n6krv3YJzDFQa0=" providerId="None" clId="Web-{BC7164BC-CA9F-4C2F-BE98-B8E57EC218A3}" dt="2022-12-14T14:16:18.143" v="0"/>
          <ac:spMkLst>
            <pc:docMk/>
            <pc:sldMk cId="0" sldId="281"/>
            <ac:spMk id="312" creationId="{00000000-0000-0000-0000-000000000000}"/>
          </ac:spMkLst>
        </pc:spChg>
        <pc:spChg chg="mod ord">
          <ac:chgData name="Lindsay Foster" userId="kAcKbtYv0Yi90QHs5/CqP700p5iu1n6krv3YJzDFQa0=" providerId="None" clId="Web-{BC7164BC-CA9F-4C2F-BE98-B8E57EC218A3}" dt="2022-12-14T14:16:18.143" v="0"/>
          <ac:spMkLst>
            <pc:docMk/>
            <pc:sldMk cId="0" sldId="281"/>
            <ac:spMk id="313"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82"/>
        </pc:sldMkLst>
        <pc:spChg chg="mod ord">
          <ac:chgData name="Lindsay Foster" userId="kAcKbtYv0Yi90QHs5/CqP700p5iu1n6krv3YJzDFQa0=" providerId="None" clId="Web-{BC7164BC-CA9F-4C2F-BE98-B8E57EC218A3}" dt="2022-12-14T14:16:18.143" v="0"/>
          <ac:spMkLst>
            <pc:docMk/>
            <pc:sldMk cId="0" sldId="282"/>
            <ac:spMk id="319" creationId="{00000000-0000-0000-0000-000000000000}"/>
          </ac:spMkLst>
        </pc:spChg>
        <pc:spChg chg="mod ord">
          <ac:chgData name="Lindsay Foster" userId="kAcKbtYv0Yi90QHs5/CqP700p5iu1n6krv3YJzDFQa0=" providerId="None" clId="Web-{BC7164BC-CA9F-4C2F-BE98-B8E57EC218A3}" dt="2022-12-14T14:16:18.143" v="0"/>
          <ac:spMkLst>
            <pc:docMk/>
            <pc:sldMk cId="0" sldId="282"/>
            <ac:spMk id="320" creationId="{00000000-0000-0000-0000-000000000000}"/>
          </ac:spMkLst>
        </pc:spChg>
        <pc:spChg chg="mod ord">
          <ac:chgData name="Lindsay Foster" userId="kAcKbtYv0Yi90QHs5/CqP700p5iu1n6krv3YJzDFQa0=" providerId="None" clId="Web-{BC7164BC-CA9F-4C2F-BE98-B8E57EC218A3}" dt="2022-12-14T14:16:18.143" v="0"/>
          <ac:spMkLst>
            <pc:docMk/>
            <pc:sldMk cId="0" sldId="282"/>
            <ac:spMk id="321" creationId="{00000000-0000-0000-0000-000000000000}"/>
          </ac:spMkLst>
        </pc:spChg>
        <pc:spChg chg="mod ord">
          <ac:chgData name="Lindsay Foster" userId="kAcKbtYv0Yi90QHs5/CqP700p5iu1n6krv3YJzDFQa0=" providerId="None" clId="Web-{BC7164BC-CA9F-4C2F-BE98-B8E57EC218A3}" dt="2022-12-14T14:16:18.143" v="0"/>
          <ac:spMkLst>
            <pc:docMk/>
            <pc:sldMk cId="0" sldId="282"/>
            <ac:spMk id="322"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83"/>
        </pc:sldMkLst>
        <pc:spChg chg="mod ord">
          <ac:chgData name="Lindsay Foster" userId="kAcKbtYv0Yi90QHs5/CqP700p5iu1n6krv3YJzDFQa0=" providerId="None" clId="Web-{BC7164BC-CA9F-4C2F-BE98-B8E57EC218A3}" dt="2022-12-14T14:16:18.143" v="0"/>
          <ac:spMkLst>
            <pc:docMk/>
            <pc:sldMk cId="0" sldId="283"/>
            <ac:spMk id="328" creationId="{00000000-0000-0000-0000-000000000000}"/>
          </ac:spMkLst>
        </pc:spChg>
        <pc:spChg chg="mod ord">
          <ac:chgData name="Lindsay Foster" userId="kAcKbtYv0Yi90QHs5/CqP700p5iu1n6krv3YJzDFQa0=" providerId="None" clId="Web-{BC7164BC-CA9F-4C2F-BE98-B8E57EC218A3}" dt="2022-12-14T14:16:18.143" v="0"/>
          <ac:spMkLst>
            <pc:docMk/>
            <pc:sldMk cId="0" sldId="283"/>
            <ac:spMk id="329" creationId="{00000000-0000-0000-0000-000000000000}"/>
          </ac:spMkLst>
        </pc:spChg>
        <pc:spChg chg="mod ord">
          <ac:chgData name="Lindsay Foster" userId="kAcKbtYv0Yi90QHs5/CqP700p5iu1n6krv3YJzDFQa0=" providerId="None" clId="Web-{BC7164BC-CA9F-4C2F-BE98-B8E57EC218A3}" dt="2022-12-14T14:16:18.143" v="0"/>
          <ac:spMkLst>
            <pc:docMk/>
            <pc:sldMk cId="0" sldId="283"/>
            <ac:spMk id="330"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84"/>
        </pc:sldMkLst>
        <pc:spChg chg="mod ord">
          <ac:chgData name="Lindsay Foster" userId="kAcKbtYv0Yi90QHs5/CqP700p5iu1n6krv3YJzDFQa0=" providerId="None" clId="Web-{BC7164BC-CA9F-4C2F-BE98-B8E57EC218A3}" dt="2022-12-14T14:16:18.143" v="0"/>
          <ac:spMkLst>
            <pc:docMk/>
            <pc:sldMk cId="0" sldId="284"/>
            <ac:spMk id="337" creationId="{00000000-0000-0000-0000-000000000000}"/>
          </ac:spMkLst>
        </pc:spChg>
        <pc:spChg chg="mod ord">
          <ac:chgData name="Lindsay Foster" userId="kAcKbtYv0Yi90QHs5/CqP700p5iu1n6krv3YJzDFQa0=" providerId="None" clId="Web-{BC7164BC-CA9F-4C2F-BE98-B8E57EC218A3}" dt="2022-12-14T14:16:18.143" v="0"/>
          <ac:spMkLst>
            <pc:docMk/>
            <pc:sldMk cId="0" sldId="284"/>
            <ac:spMk id="338" creationId="{00000000-0000-0000-0000-000000000000}"/>
          </ac:spMkLst>
        </pc:spChg>
        <pc:spChg chg="mod ord">
          <ac:chgData name="Lindsay Foster" userId="kAcKbtYv0Yi90QHs5/CqP700p5iu1n6krv3YJzDFQa0=" providerId="None" clId="Web-{BC7164BC-CA9F-4C2F-BE98-B8E57EC218A3}" dt="2022-12-14T14:16:18.143" v="0"/>
          <ac:spMkLst>
            <pc:docMk/>
            <pc:sldMk cId="0" sldId="284"/>
            <ac:spMk id="339"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0" sldId="285"/>
        </pc:sldMkLst>
        <pc:spChg chg="mod ord">
          <ac:chgData name="Lindsay Foster" userId="kAcKbtYv0Yi90QHs5/CqP700p5iu1n6krv3YJzDFQa0=" providerId="None" clId="Web-{BC7164BC-CA9F-4C2F-BE98-B8E57EC218A3}" dt="2022-12-14T14:16:18.143" v="0"/>
          <ac:spMkLst>
            <pc:docMk/>
            <pc:sldMk cId="0" sldId="285"/>
            <ac:spMk id="346" creationId="{00000000-0000-0000-0000-000000000000}"/>
          </ac:spMkLst>
        </pc:spChg>
        <pc:spChg chg="mod ord">
          <ac:chgData name="Lindsay Foster" userId="kAcKbtYv0Yi90QHs5/CqP700p5iu1n6krv3YJzDFQa0=" providerId="None" clId="Web-{BC7164BC-CA9F-4C2F-BE98-B8E57EC218A3}" dt="2022-12-14T14:16:18.143" v="0"/>
          <ac:spMkLst>
            <pc:docMk/>
            <pc:sldMk cId="0" sldId="285"/>
            <ac:spMk id="347" creationId="{00000000-0000-0000-0000-000000000000}"/>
          </ac:spMkLst>
        </pc:spChg>
        <pc:spChg chg="mod ord">
          <ac:chgData name="Lindsay Foster" userId="kAcKbtYv0Yi90QHs5/CqP700p5iu1n6krv3YJzDFQa0=" providerId="None" clId="Web-{BC7164BC-CA9F-4C2F-BE98-B8E57EC218A3}" dt="2022-12-14T14:16:18.143" v="0"/>
          <ac:spMkLst>
            <pc:docMk/>
            <pc:sldMk cId="0" sldId="285"/>
            <ac:spMk id="348" creationId="{00000000-0000-0000-0000-000000000000}"/>
          </ac:spMkLst>
        </pc:spChg>
      </pc:sldChg>
      <pc:sldChg chg="modSp mod modClrScheme chgLayout">
        <pc:chgData name="Lindsay Foster" userId="kAcKbtYv0Yi90QHs5/CqP700p5iu1n6krv3YJzDFQa0=" providerId="None" clId="Web-{BC7164BC-CA9F-4C2F-BE98-B8E57EC218A3}" dt="2022-12-14T14:16:18.143" v="0"/>
        <pc:sldMkLst>
          <pc:docMk/>
          <pc:sldMk cId="2813928111" sldId="286"/>
        </pc:sldMkLst>
        <pc:spChg chg="mod ord">
          <ac:chgData name="Lindsay Foster" userId="kAcKbtYv0Yi90QHs5/CqP700p5iu1n6krv3YJzDFQa0=" providerId="None" clId="Web-{BC7164BC-CA9F-4C2F-BE98-B8E57EC218A3}" dt="2022-12-14T14:16:18.143" v="0"/>
          <ac:spMkLst>
            <pc:docMk/>
            <pc:sldMk cId="2813928111" sldId="286"/>
            <ac:spMk id="4" creationId="{9F93ED3B-B93A-AFCB-F580-8DB7AA73F42F}"/>
          </ac:spMkLst>
        </pc:spChg>
      </pc:sldChg>
      <pc:sldMasterChg chg="del delSldLayout">
        <pc:chgData name="Lindsay Foster" userId="kAcKbtYv0Yi90QHs5/CqP700p5iu1n6krv3YJzDFQa0=" providerId="None" clId="Web-{BC7164BC-CA9F-4C2F-BE98-B8E57EC218A3}" dt="2022-12-14T14:16:18.143" v="0"/>
        <pc:sldMasterMkLst>
          <pc:docMk/>
          <pc:sldMasterMk cId="0" sldId="2147483660"/>
        </pc:sldMasterMkLst>
        <pc:sldLayoutChg chg="del">
          <pc:chgData name="Lindsay Foster" userId="kAcKbtYv0Yi90QHs5/CqP700p5iu1n6krv3YJzDFQa0=" providerId="None" clId="Web-{BC7164BC-CA9F-4C2F-BE98-B8E57EC218A3}" dt="2022-12-14T14:16:18.143" v="0"/>
          <pc:sldLayoutMkLst>
            <pc:docMk/>
            <pc:sldMasterMk cId="0" sldId="2147483660"/>
            <pc:sldLayoutMk cId="0" sldId="2147483648"/>
          </pc:sldLayoutMkLst>
        </pc:sldLayoutChg>
        <pc:sldLayoutChg chg="del">
          <pc:chgData name="Lindsay Foster" userId="kAcKbtYv0Yi90QHs5/CqP700p5iu1n6krv3YJzDFQa0=" providerId="None" clId="Web-{BC7164BC-CA9F-4C2F-BE98-B8E57EC218A3}" dt="2022-12-14T14:16:18.143" v="0"/>
          <pc:sldLayoutMkLst>
            <pc:docMk/>
            <pc:sldMasterMk cId="0" sldId="2147483660"/>
            <pc:sldLayoutMk cId="0" sldId="2147483649"/>
          </pc:sldLayoutMkLst>
        </pc:sldLayoutChg>
        <pc:sldLayoutChg chg="del">
          <pc:chgData name="Lindsay Foster" userId="kAcKbtYv0Yi90QHs5/CqP700p5iu1n6krv3YJzDFQa0=" providerId="None" clId="Web-{BC7164BC-CA9F-4C2F-BE98-B8E57EC218A3}" dt="2022-12-14T14:16:18.143" v="0"/>
          <pc:sldLayoutMkLst>
            <pc:docMk/>
            <pc:sldMasterMk cId="0" sldId="2147483660"/>
            <pc:sldLayoutMk cId="0" sldId="2147483650"/>
          </pc:sldLayoutMkLst>
        </pc:sldLayoutChg>
        <pc:sldLayoutChg chg="del">
          <pc:chgData name="Lindsay Foster" userId="kAcKbtYv0Yi90QHs5/CqP700p5iu1n6krv3YJzDFQa0=" providerId="None" clId="Web-{BC7164BC-CA9F-4C2F-BE98-B8E57EC218A3}" dt="2022-12-14T14:16:18.143" v="0"/>
          <pc:sldLayoutMkLst>
            <pc:docMk/>
            <pc:sldMasterMk cId="0" sldId="2147483660"/>
            <pc:sldLayoutMk cId="0" sldId="2147483651"/>
          </pc:sldLayoutMkLst>
        </pc:sldLayoutChg>
        <pc:sldLayoutChg chg="del">
          <pc:chgData name="Lindsay Foster" userId="kAcKbtYv0Yi90QHs5/CqP700p5iu1n6krv3YJzDFQa0=" providerId="None" clId="Web-{BC7164BC-CA9F-4C2F-BE98-B8E57EC218A3}" dt="2022-12-14T14:16:18.143" v="0"/>
          <pc:sldLayoutMkLst>
            <pc:docMk/>
            <pc:sldMasterMk cId="0" sldId="2147483660"/>
            <pc:sldLayoutMk cId="0" sldId="2147483652"/>
          </pc:sldLayoutMkLst>
        </pc:sldLayoutChg>
        <pc:sldLayoutChg chg="del">
          <pc:chgData name="Lindsay Foster" userId="kAcKbtYv0Yi90QHs5/CqP700p5iu1n6krv3YJzDFQa0=" providerId="None" clId="Web-{BC7164BC-CA9F-4C2F-BE98-B8E57EC218A3}" dt="2022-12-14T14:16:18.143" v="0"/>
          <pc:sldLayoutMkLst>
            <pc:docMk/>
            <pc:sldMasterMk cId="0" sldId="2147483660"/>
            <pc:sldLayoutMk cId="0" sldId="2147483653"/>
          </pc:sldLayoutMkLst>
        </pc:sldLayoutChg>
        <pc:sldLayoutChg chg="del">
          <pc:chgData name="Lindsay Foster" userId="kAcKbtYv0Yi90QHs5/CqP700p5iu1n6krv3YJzDFQa0=" providerId="None" clId="Web-{BC7164BC-CA9F-4C2F-BE98-B8E57EC218A3}" dt="2022-12-14T14:16:18.143" v="0"/>
          <pc:sldLayoutMkLst>
            <pc:docMk/>
            <pc:sldMasterMk cId="0" sldId="2147483660"/>
            <pc:sldLayoutMk cId="0" sldId="2147483654"/>
          </pc:sldLayoutMkLst>
        </pc:sldLayoutChg>
        <pc:sldLayoutChg chg="del">
          <pc:chgData name="Lindsay Foster" userId="kAcKbtYv0Yi90QHs5/CqP700p5iu1n6krv3YJzDFQa0=" providerId="None" clId="Web-{BC7164BC-CA9F-4C2F-BE98-B8E57EC218A3}" dt="2022-12-14T14:16:18.143" v="0"/>
          <pc:sldLayoutMkLst>
            <pc:docMk/>
            <pc:sldMasterMk cId="0" sldId="2147483660"/>
            <pc:sldLayoutMk cId="0" sldId="2147483655"/>
          </pc:sldLayoutMkLst>
        </pc:sldLayoutChg>
        <pc:sldLayoutChg chg="del">
          <pc:chgData name="Lindsay Foster" userId="kAcKbtYv0Yi90QHs5/CqP700p5iu1n6krv3YJzDFQa0=" providerId="None" clId="Web-{BC7164BC-CA9F-4C2F-BE98-B8E57EC218A3}" dt="2022-12-14T14:16:18.143" v="0"/>
          <pc:sldLayoutMkLst>
            <pc:docMk/>
            <pc:sldMasterMk cId="0" sldId="2147483660"/>
            <pc:sldLayoutMk cId="0" sldId="2147483656"/>
          </pc:sldLayoutMkLst>
        </pc:sldLayoutChg>
        <pc:sldLayoutChg chg="del">
          <pc:chgData name="Lindsay Foster" userId="kAcKbtYv0Yi90QHs5/CqP700p5iu1n6krv3YJzDFQa0=" providerId="None" clId="Web-{BC7164BC-CA9F-4C2F-BE98-B8E57EC218A3}" dt="2022-12-14T14:16:18.143" v="0"/>
          <pc:sldLayoutMkLst>
            <pc:docMk/>
            <pc:sldMasterMk cId="0" sldId="2147483660"/>
            <pc:sldLayoutMk cId="0" sldId="2147483657"/>
          </pc:sldLayoutMkLst>
        </pc:sldLayoutChg>
        <pc:sldLayoutChg chg="del">
          <pc:chgData name="Lindsay Foster" userId="kAcKbtYv0Yi90QHs5/CqP700p5iu1n6krv3YJzDFQa0=" providerId="None" clId="Web-{BC7164BC-CA9F-4C2F-BE98-B8E57EC218A3}" dt="2022-12-14T14:16:18.143" v="0"/>
          <pc:sldLayoutMkLst>
            <pc:docMk/>
            <pc:sldMasterMk cId="0" sldId="2147483660"/>
            <pc:sldLayoutMk cId="0" sldId="2147483658"/>
          </pc:sldLayoutMkLst>
        </pc:sldLayoutChg>
        <pc:sldLayoutChg chg="del">
          <pc:chgData name="Lindsay Foster" userId="kAcKbtYv0Yi90QHs5/CqP700p5iu1n6krv3YJzDFQa0=" providerId="None" clId="Web-{BC7164BC-CA9F-4C2F-BE98-B8E57EC218A3}" dt="2022-12-14T14:16:18.143" v="0"/>
          <pc:sldLayoutMkLst>
            <pc:docMk/>
            <pc:sldMasterMk cId="0" sldId="2147483660"/>
            <pc:sldLayoutMk cId="0" sldId="2147483659"/>
          </pc:sldLayoutMkLst>
        </pc:sldLayoutChg>
      </pc:sldMasterChg>
      <pc:sldMasterChg chg="add addSldLayout modSldLayout">
        <pc:chgData name="Lindsay Foster" userId="kAcKbtYv0Yi90QHs5/CqP700p5iu1n6krv3YJzDFQa0=" providerId="None" clId="Web-{BC7164BC-CA9F-4C2F-BE98-B8E57EC218A3}" dt="2022-12-14T14:16:18.143" v="0"/>
        <pc:sldMasterMkLst>
          <pc:docMk/>
          <pc:sldMasterMk cId="72550906" sldId="2147483661"/>
        </pc:sldMasterMkLst>
        <pc:sldLayoutChg chg="add mod replId">
          <pc:chgData name="Lindsay Foster" userId="kAcKbtYv0Yi90QHs5/CqP700p5iu1n6krv3YJzDFQa0=" providerId="None" clId="Web-{BC7164BC-CA9F-4C2F-BE98-B8E57EC218A3}" dt="2022-12-14T14:16:18.143" v="0"/>
          <pc:sldLayoutMkLst>
            <pc:docMk/>
            <pc:sldMasterMk cId="72550906" sldId="2147483661"/>
            <pc:sldLayoutMk cId="1615280251" sldId="2147483662"/>
          </pc:sldLayoutMkLst>
        </pc:sldLayoutChg>
        <pc:sldLayoutChg chg="add mod replId">
          <pc:chgData name="Lindsay Foster" userId="kAcKbtYv0Yi90QHs5/CqP700p5iu1n6krv3YJzDFQa0=" providerId="None" clId="Web-{BC7164BC-CA9F-4C2F-BE98-B8E57EC218A3}" dt="2022-12-14T14:16:18.143" v="0"/>
          <pc:sldLayoutMkLst>
            <pc:docMk/>
            <pc:sldMasterMk cId="72550906" sldId="2147483661"/>
            <pc:sldLayoutMk cId="1709156713" sldId="2147483663"/>
          </pc:sldLayoutMkLst>
        </pc:sldLayoutChg>
        <pc:sldLayoutChg chg="add mod replId">
          <pc:chgData name="Lindsay Foster" userId="kAcKbtYv0Yi90QHs5/CqP700p5iu1n6krv3YJzDFQa0=" providerId="None" clId="Web-{BC7164BC-CA9F-4C2F-BE98-B8E57EC218A3}" dt="2022-12-14T14:16:18.143" v="0"/>
          <pc:sldLayoutMkLst>
            <pc:docMk/>
            <pc:sldMasterMk cId="72550906" sldId="2147483661"/>
            <pc:sldLayoutMk cId="3916607429" sldId="2147483664"/>
          </pc:sldLayoutMkLst>
        </pc:sldLayoutChg>
        <pc:sldLayoutChg chg="add mod replId">
          <pc:chgData name="Lindsay Foster" userId="kAcKbtYv0Yi90QHs5/CqP700p5iu1n6krv3YJzDFQa0=" providerId="None" clId="Web-{BC7164BC-CA9F-4C2F-BE98-B8E57EC218A3}" dt="2022-12-14T14:16:18.143" v="0"/>
          <pc:sldLayoutMkLst>
            <pc:docMk/>
            <pc:sldMasterMk cId="72550906" sldId="2147483661"/>
            <pc:sldLayoutMk cId="794746808" sldId="2147483665"/>
          </pc:sldLayoutMkLst>
        </pc:sldLayoutChg>
        <pc:sldLayoutChg chg="add mod replId">
          <pc:chgData name="Lindsay Foster" userId="kAcKbtYv0Yi90QHs5/CqP700p5iu1n6krv3YJzDFQa0=" providerId="None" clId="Web-{BC7164BC-CA9F-4C2F-BE98-B8E57EC218A3}" dt="2022-12-14T14:16:18.143" v="0"/>
          <pc:sldLayoutMkLst>
            <pc:docMk/>
            <pc:sldMasterMk cId="72550906" sldId="2147483661"/>
            <pc:sldLayoutMk cId="752267084" sldId="2147483666"/>
          </pc:sldLayoutMkLst>
        </pc:sldLayoutChg>
        <pc:sldLayoutChg chg="add mod replId">
          <pc:chgData name="Lindsay Foster" userId="kAcKbtYv0Yi90QHs5/CqP700p5iu1n6krv3YJzDFQa0=" providerId="None" clId="Web-{BC7164BC-CA9F-4C2F-BE98-B8E57EC218A3}" dt="2022-12-14T14:16:18.143" v="0"/>
          <pc:sldLayoutMkLst>
            <pc:docMk/>
            <pc:sldMasterMk cId="72550906" sldId="2147483661"/>
            <pc:sldLayoutMk cId="3827169408" sldId="2147483667"/>
          </pc:sldLayoutMkLst>
        </pc:sldLayoutChg>
        <pc:sldLayoutChg chg="add mod replId">
          <pc:chgData name="Lindsay Foster" userId="kAcKbtYv0Yi90QHs5/CqP700p5iu1n6krv3YJzDFQa0=" providerId="None" clId="Web-{BC7164BC-CA9F-4C2F-BE98-B8E57EC218A3}" dt="2022-12-14T14:16:18.143" v="0"/>
          <pc:sldLayoutMkLst>
            <pc:docMk/>
            <pc:sldMasterMk cId="72550906" sldId="2147483661"/>
            <pc:sldLayoutMk cId="3942256269" sldId="2147483668"/>
          </pc:sldLayoutMkLst>
        </pc:sldLayoutChg>
        <pc:sldLayoutChg chg="add mod replId">
          <pc:chgData name="Lindsay Foster" userId="kAcKbtYv0Yi90QHs5/CqP700p5iu1n6krv3YJzDFQa0=" providerId="None" clId="Web-{BC7164BC-CA9F-4C2F-BE98-B8E57EC218A3}" dt="2022-12-14T14:16:18.143" v="0"/>
          <pc:sldLayoutMkLst>
            <pc:docMk/>
            <pc:sldMasterMk cId="72550906" sldId="2147483661"/>
            <pc:sldLayoutMk cId="4293296589" sldId="2147483669"/>
          </pc:sldLayoutMkLst>
        </pc:sldLayoutChg>
        <pc:sldLayoutChg chg="add mod replId">
          <pc:chgData name="Lindsay Foster" userId="kAcKbtYv0Yi90QHs5/CqP700p5iu1n6krv3YJzDFQa0=" providerId="None" clId="Web-{BC7164BC-CA9F-4C2F-BE98-B8E57EC218A3}" dt="2022-12-14T14:16:18.143" v="0"/>
          <pc:sldLayoutMkLst>
            <pc:docMk/>
            <pc:sldMasterMk cId="72550906" sldId="2147483661"/>
            <pc:sldLayoutMk cId="3489469314" sldId="2147483670"/>
          </pc:sldLayoutMkLst>
        </pc:sldLayoutChg>
        <pc:sldLayoutChg chg="add mod replId">
          <pc:chgData name="Lindsay Foster" userId="kAcKbtYv0Yi90QHs5/CqP700p5iu1n6krv3YJzDFQa0=" providerId="None" clId="Web-{BC7164BC-CA9F-4C2F-BE98-B8E57EC218A3}" dt="2022-12-14T14:16:18.143" v="0"/>
          <pc:sldLayoutMkLst>
            <pc:docMk/>
            <pc:sldMasterMk cId="72550906" sldId="2147483661"/>
            <pc:sldLayoutMk cId="2915635218" sldId="2147483671"/>
          </pc:sldLayoutMkLst>
        </pc:sldLayoutChg>
        <pc:sldLayoutChg chg="add mod replId">
          <pc:chgData name="Lindsay Foster" userId="kAcKbtYv0Yi90QHs5/CqP700p5iu1n6krv3YJzDFQa0=" providerId="None" clId="Web-{BC7164BC-CA9F-4C2F-BE98-B8E57EC218A3}" dt="2022-12-14T14:16:18.143" v="0"/>
          <pc:sldLayoutMkLst>
            <pc:docMk/>
            <pc:sldMasterMk cId="72550906" sldId="2147483661"/>
            <pc:sldLayoutMk cId="1812704069" sldId="2147483672"/>
          </pc:sldLayoutMkLst>
        </pc:sldLayoutChg>
      </pc:sldMasterChg>
    </pc:docChg>
  </pc:docChgLst>
  <pc:docChgLst>
    <pc:chgData name="Lindsay Foster" clId="Web-{BC7164BC-CA9F-4C2F-BE98-B8E57EC218A3}"/>
    <pc:docChg chg="modSld">
      <pc:chgData name="Lindsay Foster" userId="" providerId="" clId="Web-{BC7164BC-CA9F-4C2F-BE98-B8E57EC218A3}" dt="2022-12-14T14:17:00.784" v="5" actId="1076"/>
      <pc:docMkLst>
        <pc:docMk/>
      </pc:docMkLst>
      <pc:sldChg chg="modSp">
        <pc:chgData name="Lindsay Foster" userId="" providerId="" clId="Web-{BC7164BC-CA9F-4C2F-BE98-B8E57EC218A3}" dt="2022-12-14T14:16:35.737" v="0" actId="1076"/>
        <pc:sldMkLst>
          <pc:docMk/>
          <pc:sldMk cId="0" sldId="265"/>
        </pc:sldMkLst>
        <pc:spChg chg="mod">
          <ac:chgData name="Lindsay Foster" userId="" providerId="" clId="Web-{BC7164BC-CA9F-4C2F-BE98-B8E57EC218A3}" dt="2022-12-14T14:16:35.737" v="0" actId="1076"/>
          <ac:spMkLst>
            <pc:docMk/>
            <pc:sldMk cId="0" sldId="265"/>
            <ac:spMk id="166" creationId="{00000000-0000-0000-0000-000000000000}"/>
          </ac:spMkLst>
        </pc:spChg>
      </pc:sldChg>
      <pc:sldChg chg="modSp">
        <pc:chgData name="Lindsay Foster" userId="" providerId="" clId="Web-{BC7164BC-CA9F-4C2F-BE98-B8E57EC218A3}" dt="2022-12-14T14:16:39.737" v="1" actId="1076"/>
        <pc:sldMkLst>
          <pc:docMk/>
          <pc:sldMk cId="0" sldId="266"/>
        </pc:sldMkLst>
        <pc:spChg chg="mod">
          <ac:chgData name="Lindsay Foster" userId="" providerId="" clId="Web-{BC7164BC-CA9F-4C2F-BE98-B8E57EC218A3}" dt="2022-12-14T14:16:39.737" v="1" actId="1076"/>
          <ac:spMkLst>
            <pc:docMk/>
            <pc:sldMk cId="0" sldId="266"/>
            <ac:spMk id="176" creationId="{00000000-0000-0000-0000-000000000000}"/>
          </ac:spMkLst>
        </pc:spChg>
      </pc:sldChg>
      <pc:sldChg chg="modSp">
        <pc:chgData name="Lindsay Foster" userId="" providerId="" clId="Web-{BC7164BC-CA9F-4C2F-BE98-B8E57EC218A3}" dt="2022-12-14T14:16:43.581" v="2" actId="1076"/>
        <pc:sldMkLst>
          <pc:docMk/>
          <pc:sldMk cId="0" sldId="267"/>
        </pc:sldMkLst>
        <pc:spChg chg="mod">
          <ac:chgData name="Lindsay Foster" userId="" providerId="" clId="Web-{BC7164BC-CA9F-4C2F-BE98-B8E57EC218A3}" dt="2022-12-14T14:16:43.581" v="2" actId="1076"/>
          <ac:spMkLst>
            <pc:docMk/>
            <pc:sldMk cId="0" sldId="267"/>
            <ac:spMk id="185" creationId="{00000000-0000-0000-0000-000000000000}"/>
          </ac:spMkLst>
        </pc:spChg>
      </pc:sldChg>
      <pc:sldChg chg="modSp">
        <pc:chgData name="Lindsay Foster" userId="" providerId="" clId="Web-{BC7164BC-CA9F-4C2F-BE98-B8E57EC218A3}" dt="2022-12-14T14:16:48.221" v="3" actId="1076"/>
        <pc:sldMkLst>
          <pc:docMk/>
          <pc:sldMk cId="0" sldId="268"/>
        </pc:sldMkLst>
        <pc:spChg chg="mod">
          <ac:chgData name="Lindsay Foster" userId="" providerId="" clId="Web-{BC7164BC-CA9F-4C2F-BE98-B8E57EC218A3}" dt="2022-12-14T14:16:48.221" v="3" actId="1076"/>
          <ac:spMkLst>
            <pc:docMk/>
            <pc:sldMk cId="0" sldId="268"/>
            <ac:spMk id="194" creationId="{00000000-0000-0000-0000-000000000000}"/>
          </ac:spMkLst>
        </pc:spChg>
      </pc:sldChg>
      <pc:sldChg chg="modSp">
        <pc:chgData name="Lindsay Foster" userId="" providerId="" clId="Web-{BC7164BC-CA9F-4C2F-BE98-B8E57EC218A3}" dt="2022-12-14T14:16:56.721" v="4" actId="1076"/>
        <pc:sldMkLst>
          <pc:docMk/>
          <pc:sldMk cId="0" sldId="275"/>
        </pc:sldMkLst>
        <pc:spChg chg="mod">
          <ac:chgData name="Lindsay Foster" userId="" providerId="" clId="Web-{BC7164BC-CA9F-4C2F-BE98-B8E57EC218A3}" dt="2022-12-14T14:16:56.721" v="4" actId="1076"/>
          <ac:spMkLst>
            <pc:docMk/>
            <pc:sldMk cId="0" sldId="275"/>
            <ac:spMk id="257" creationId="{00000000-0000-0000-0000-000000000000}"/>
          </ac:spMkLst>
        </pc:spChg>
      </pc:sldChg>
      <pc:sldChg chg="modSp">
        <pc:chgData name="Lindsay Foster" userId="" providerId="" clId="Web-{BC7164BC-CA9F-4C2F-BE98-B8E57EC218A3}" dt="2022-12-14T14:17:00.784" v="5" actId="1076"/>
        <pc:sldMkLst>
          <pc:docMk/>
          <pc:sldMk cId="0" sldId="277"/>
        </pc:sldMkLst>
        <pc:spChg chg="mod">
          <ac:chgData name="Lindsay Foster" userId="" providerId="" clId="Web-{BC7164BC-CA9F-4C2F-BE98-B8E57EC218A3}" dt="2022-12-14T14:17:00.784" v="5" actId="1076"/>
          <ac:spMkLst>
            <pc:docMk/>
            <pc:sldMk cId="0" sldId="277"/>
            <ac:spMk id="276" creationId="{00000000-0000-0000-0000-000000000000}"/>
          </ac:spMkLst>
        </pc:spChg>
      </pc:sldChg>
    </pc:docChg>
  </pc:docChgLst>
  <pc:docChgLst>
    <pc:chgData name="Lindsay Foster" clId="Web-{6738BEDE-9E7B-4725-9AB0-6133A95F22A6}"/>
    <pc:docChg chg="addSld delSld modSld">
      <pc:chgData name="Lindsay Foster" userId="" providerId="" clId="Web-{6738BEDE-9E7B-4725-9AB0-6133A95F22A6}" dt="2022-12-12T20:10:50.255" v="62" actId="20577"/>
      <pc:docMkLst>
        <pc:docMk/>
      </pc:docMkLst>
      <pc:sldChg chg="del">
        <pc:chgData name="Lindsay Foster" userId="" providerId="" clId="Web-{6738BEDE-9E7B-4725-9AB0-6133A95F22A6}" dt="2022-12-12T20:07:11.483" v="16"/>
        <pc:sldMkLst>
          <pc:docMk/>
          <pc:sldMk cId="0" sldId="256"/>
        </pc:sldMkLst>
      </pc:sldChg>
      <pc:sldChg chg="modSp">
        <pc:chgData name="Lindsay Foster" userId="" providerId="" clId="Web-{6738BEDE-9E7B-4725-9AB0-6133A95F22A6}" dt="2022-12-12T20:07:25.515" v="19" actId="20577"/>
        <pc:sldMkLst>
          <pc:docMk/>
          <pc:sldMk cId="0" sldId="257"/>
        </pc:sldMkLst>
        <pc:spChg chg="mod">
          <ac:chgData name="Lindsay Foster" userId="" providerId="" clId="Web-{6738BEDE-9E7B-4725-9AB0-6133A95F22A6}" dt="2022-12-12T20:07:25.515" v="19" actId="20577"/>
          <ac:spMkLst>
            <pc:docMk/>
            <pc:sldMk cId="0" sldId="257"/>
            <ac:spMk id="98" creationId="{00000000-0000-0000-0000-000000000000}"/>
          </ac:spMkLst>
        </pc:spChg>
      </pc:sldChg>
      <pc:sldChg chg="modSp">
        <pc:chgData name="Lindsay Foster" userId="" providerId="" clId="Web-{6738BEDE-9E7B-4725-9AB0-6133A95F22A6}" dt="2022-12-12T20:07:27.327" v="21" actId="20577"/>
        <pc:sldMkLst>
          <pc:docMk/>
          <pc:sldMk cId="0" sldId="258"/>
        </pc:sldMkLst>
        <pc:spChg chg="mod">
          <ac:chgData name="Lindsay Foster" userId="" providerId="" clId="Web-{6738BEDE-9E7B-4725-9AB0-6133A95F22A6}" dt="2022-12-12T20:07:27.327" v="21" actId="20577"/>
          <ac:spMkLst>
            <pc:docMk/>
            <pc:sldMk cId="0" sldId="258"/>
            <ac:spMk id="106" creationId="{00000000-0000-0000-0000-000000000000}"/>
          </ac:spMkLst>
        </pc:spChg>
      </pc:sldChg>
      <pc:sldChg chg="modSp">
        <pc:chgData name="Lindsay Foster" userId="" providerId="" clId="Web-{6738BEDE-9E7B-4725-9AB0-6133A95F22A6}" dt="2022-12-12T20:07:29.749" v="22" actId="20577"/>
        <pc:sldMkLst>
          <pc:docMk/>
          <pc:sldMk cId="0" sldId="259"/>
        </pc:sldMkLst>
        <pc:spChg chg="mod">
          <ac:chgData name="Lindsay Foster" userId="" providerId="" clId="Web-{6738BEDE-9E7B-4725-9AB0-6133A95F22A6}" dt="2022-12-12T20:07:29.749" v="22" actId="20577"/>
          <ac:spMkLst>
            <pc:docMk/>
            <pc:sldMk cId="0" sldId="259"/>
            <ac:spMk id="114" creationId="{00000000-0000-0000-0000-000000000000}"/>
          </ac:spMkLst>
        </pc:spChg>
      </pc:sldChg>
      <pc:sldChg chg="modSp">
        <pc:chgData name="Lindsay Foster" userId="" providerId="" clId="Web-{6738BEDE-9E7B-4725-9AB0-6133A95F22A6}" dt="2022-12-12T20:07:34.609" v="24" actId="20577"/>
        <pc:sldMkLst>
          <pc:docMk/>
          <pc:sldMk cId="0" sldId="260"/>
        </pc:sldMkLst>
        <pc:spChg chg="mod">
          <ac:chgData name="Lindsay Foster" userId="" providerId="" clId="Web-{6738BEDE-9E7B-4725-9AB0-6133A95F22A6}" dt="2022-12-12T20:07:34.609" v="24" actId="20577"/>
          <ac:spMkLst>
            <pc:docMk/>
            <pc:sldMk cId="0" sldId="260"/>
            <ac:spMk id="123" creationId="{00000000-0000-0000-0000-000000000000}"/>
          </ac:spMkLst>
        </pc:spChg>
      </pc:sldChg>
      <pc:sldChg chg="modSp">
        <pc:chgData name="Lindsay Foster" userId="" providerId="" clId="Web-{6738BEDE-9E7B-4725-9AB0-6133A95F22A6}" dt="2022-12-12T20:07:37.327" v="26" actId="20577"/>
        <pc:sldMkLst>
          <pc:docMk/>
          <pc:sldMk cId="0" sldId="261"/>
        </pc:sldMkLst>
        <pc:spChg chg="mod">
          <ac:chgData name="Lindsay Foster" userId="" providerId="" clId="Web-{6738BEDE-9E7B-4725-9AB0-6133A95F22A6}" dt="2022-12-12T20:07:37.327" v="26" actId="20577"/>
          <ac:spMkLst>
            <pc:docMk/>
            <pc:sldMk cId="0" sldId="261"/>
            <ac:spMk id="132" creationId="{00000000-0000-0000-0000-000000000000}"/>
          </ac:spMkLst>
        </pc:spChg>
      </pc:sldChg>
      <pc:sldChg chg="modSp">
        <pc:chgData name="Lindsay Foster" userId="" providerId="" clId="Web-{6738BEDE-9E7B-4725-9AB0-6133A95F22A6}" dt="2022-12-12T20:07:39.781" v="27" actId="20577"/>
        <pc:sldMkLst>
          <pc:docMk/>
          <pc:sldMk cId="0" sldId="262"/>
        </pc:sldMkLst>
        <pc:spChg chg="mod">
          <ac:chgData name="Lindsay Foster" userId="" providerId="" clId="Web-{6738BEDE-9E7B-4725-9AB0-6133A95F22A6}" dt="2022-12-12T20:07:39.781" v="27" actId="20577"/>
          <ac:spMkLst>
            <pc:docMk/>
            <pc:sldMk cId="0" sldId="262"/>
            <ac:spMk id="141" creationId="{00000000-0000-0000-0000-000000000000}"/>
          </ac:spMkLst>
        </pc:spChg>
      </pc:sldChg>
      <pc:sldChg chg="modSp">
        <pc:chgData name="Lindsay Foster" userId="" providerId="" clId="Web-{6738BEDE-9E7B-4725-9AB0-6133A95F22A6}" dt="2022-12-12T20:07:44.562" v="28" actId="20577"/>
        <pc:sldMkLst>
          <pc:docMk/>
          <pc:sldMk cId="0" sldId="263"/>
        </pc:sldMkLst>
        <pc:spChg chg="mod">
          <ac:chgData name="Lindsay Foster" userId="" providerId="" clId="Web-{6738BEDE-9E7B-4725-9AB0-6133A95F22A6}" dt="2022-12-12T20:07:44.562" v="28" actId="20577"/>
          <ac:spMkLst>
            <pc:docMk/>
            <pc:sldMk cId="0" sldId="263"/>
            <ac:spMk id="149" creationId="{00000000-0000-0000-0000-000000000000}"/>
          </ac:spMkLst>
        </pc:spChg>
      </pc:sldChg>
      <pc:sldChg chg="modSp">
        <pc:chgData name="Lindsay Foster" userId="" providerId="" clId="Web-{6738BEDE-9E7B-4725-9AB0-6133A95F22A6}" dt="2022-12-12T20:07:47.312" v="29" actId="20577"/>
        <pc:sldMkLst>
          <pc:docMk/>
          <pc:sldMk cId="0" sldId="264"/>
        </pc:sldMkLst>
        <pc:spChg chg="mod">
          <ac:chgData name="Lindsay Foster" userId="" providerId="" clId="Web-{6738BEDE-9E7B-4725-9AB0-6133A95F22A6}" dt="2022-12-12T20:07:47.312" v="29" actId="20577"/>
          <ac:spMkLst>
            <pc:docMk/>
            <pc:sldMk cId="0" sldId="264"/>
            <ac:spMk id="157" creationId="{00000000-0000-0000-0000-000000000000}"/>
          </ac:spMkLst>
        </pc:spChg>
      </pc:sldChg>
      <pc:sldChg chg="modSp">
        <pc:chgData name="Lindsay Foster" userId="" providerId="" clId="Web-{6738BEDE-9E7B-4725-9AB0-6133A95F22A6}" dt="2022-12-12T20:07:50.140" v="30" actId="20577"/>
        <pc:sldMkLst>
          <pc:docMk/>
          <pc:sldMk cId="0" sldId="265"/>
        </pc:sldMkLst>
        <pc:spChg chg="mod">
          <ac:chgData name="Lindsay Foster" userId="" providerId="" clId="Web-{6738BEDE-9E7B-4725-9AB0-6133A95F22A6}" dt="2022-12-12T20:07:50.140" v="30" actId="20577"/>
          <ac:spMkLst>
            <pc:docMk/>
            <pc:sldMk cId="0" sldId="265"/>
            <ac:spMk id="166" creationId="{00000000-0000-0000-0000-000000000000}"/>
          </ac:spMkLst>
        </pc:spChg>
      </pc:sldChg>
      <pc:sldChg chg="modSp">
        <pc:chgData name="Lindsay Foster" userId="" providerId="" clId="Web-{6738BEDE-9E7B-4725-9AB0-6133A95F22A6}" dt="2022-12-12T20:07:54.641" v="31" actId="20577"/>
        <pc:sldMkLst>
          <pc:docMk/>
          <pc:sldMk cId="0" sldId="266"/>
        </pc:sldMkLst>
        <pc:spChg chg="mod">
          <ac:chgData name="Lindsay Foster" userId="" providerId="" clId="Web-{6738BEDE-9E7B-4725-9AB0-6133A95F22A6}" dt="2022-12-12T20:07:54.641" v="31" actId="20577"/>
          <ac:spMkLst>
            <pc:docMk/>
            <pc:sldMk cId="0" sldId="266"/>
            <ac:spMk id="176" creationId="{00000000-0000-0000-0000-000000000000}"/>
          </ac:spMkLst>
        </pc:spChg>
      </pc:sldChg>
      <pc:sldChg chg="modSp">
        <pc:chgData name="Lindsay Foster" userId="" providerId="" clId="Web-{6738BEDE-9E7B-4725-9AB0-6133A95F22A6}" dt="2022-12-12T20:07:57.469" v="32" actId="20577"/>
        <pc:sldMkLst>
          <pc:docMk/>
          <pc:sldMk cId="0" sldId="267"/>
        </pc:sldMkLst>
        <pc:spChg chg="mod">
          <ac:chgData name="Lindsay Foster" userId="" providerId="" clId="Web-{6738BEDE-9E7B-4725-9AB0-6133A95F22A6}" dt="2022-12-12T20:07:57.469" v="32" actId="20577"/>
          <ac:spMkLst>
            <pc:docMk/>
            <pc:sldMk cId="0" sldId="267"/>
            <ac:spMk id="185" creationId="{00000000-0000-0000-0000-000000000000}"/>
          </ac:spMkLst>
        </pc:spChg>
      </pc:sldChg>
      <pc:sldChg chg="modSp">
        <pc:chgData name="Lindsay Foster" userId="" providerId="" clId="Web-{6738BEDE-9E7B-4725-9AB0-6133A95F22A6}" dt="2022-12-12T20:08:00.813" v="33" actId="20577"/>
        <pc:sldMkLst>
          <pc:docMk/>
          <pc:sldMk cId="0" sldId="268"/>
        </pc:sldMkLst>
        <pc:spChg chg="mod">
          <ac:chgData name="Lindsay Foster" userId="" providerId="" clId="Web-{6738BEDE-9E7B-4725-9AB0-6133A95F22A6}" dt="2022-12-12T20:08:00.813" v="33" actId="20577"/>
          <ac:spMkLst>
            <pc:docMk/>
            <pc:sldMk cId="0" sldId="268"/>
            <ac:spMk id="194" creationId="{00000000-0000-0000-0000-000000000000}"/>
          </ac:spMkLst>
        </pc:spChg>
      </pc:sldChg>
      <pc:sldChg chg="modSp">
        <pc:chgData name="Lindsay Foster" userId="" providerId="" clId="Web-{6738BEDE-9E7B-4725-9AB0-6133A95F22A6}" dt="2022-12-12T20:08:04.969" v="34" actId="20577"/>
        <pc:sldMkLst>
          <pc:docMk/>
          <pc:sldMk cId="0" sldId="269"/>
        </pc:sldMkLst>
        <pc:spChg chg="mod">
          <ac:chgData name="Lindsay Foster" userId="" providerId="" clId="Web-{6738BEDE-9E7B-4725-9AB0-6133A95F22A6}" dt="2022-12-12T20:08:04.969" v="34" actId="20577"/>
          <ac:spMkLst>
            <pc:docMk/>
            <pc:sldMk cId="0" sldId="269"/>
            <ac:spMk id="205" creationId="{00000000-0000-0000-0000-000000000000}"/>
          </ac:spMkLst>
        </pc:spChg>
      </pc:sldChg>
      <pc:sldChg chg="modSp">
        <pc:chgData name="Lindsay Foster" userId="" providerId="" clId="Web-{6738BEDE-9E7B-4725-9AB0-6133A95F22A6}" dt="2022-12-12T20:08:10.860" v="36" actId="20577"/>
        <pc:sldMkLst>
          <pc:docMk/>
          <pc:sldMk cId="0" sldId="270"/>
        </pc:sldMkLst>
        <pc:spChg chg="mod">
          <ac:chgData name="Lindsay Foster" userId="" providerId="" clId="Web-{6738BEDE-9E7B-4725-9AB0-6133A95F22A6}" dt="2022-12-12T20:08:10.860" v="36" actId="20577"/>
          <ac:spMkLst>
            <pc:docMk/>
            <pc:sldMk cId="0" sldId="270"/>
            <ac:spMk id="213" creationId="{00000000-0000-0000-0000-000000000000}"/>
          </ac:spMkLst>
        </pc:spChg>
      </pc:sldChg>
      <pc:sldChg chg="modSp">
        <pc:chgData name="Lindsay Foster" userId="" providerId="" clId="Web-{6738BEDE-9E7B-4725-9AB0-6133A95F22A6}" dt="2022-12-12T20:08:13.297" v="37" actId="20577"/>
        <pc:sldMkLst>
          <pc:docMk/>
          <pc:sldMk cId="0" sldId="271"/>
        </pc:sldMkLst>
        <pc:spChg chg="mod">
          <ac:chgData name="Lindsay Foster" userId="" providerId="" clId="Web-{6738BEDE-9E7B-4725-9AB0-6133A95F22A6}" dt="2022-12-12T20:08:13.297" v="37" actId="20577"/>
          <ac:spMkLst>
            <pc:docMk/>
            <pc:sldMk cId="0" sldId="271"/>
            <ac:spMk id="222" creationId="{00000000-0000-0000-0000-000000000000}"/>
          </ac:spMkLst>
        </pc:spChg>
      </pc:sldChg>
      <pc:sldChg chg="modSp">
        <pc:chgData name="Lindsay Foster" userId="" providerId="" clId="Web-{6738BEDE-9E7B-4725-9AB0-6133A95F22A6}" dt="2022-12-12T20:08:17.469" v="39" actId="20577"/>
        <pc:sldMkLst>
          <pc:docMk/>
          <pc:sldMk cId="0" sldId="272"/>
        </pc:sldMkLst>
        <pc:spChg chg="mod">
          <ac:chgData name="Lindsay Foster" userId="" providerId="" clId="Web-{6738BEDE-9E7B-4725-9AB0-6133A95F22A6}" dt="2022-12-12T20:08:17.469" v="39" actId="20577"/>
          <ac:spMkLst>
            <pc:docMk/>
            <pc:sldMk cId="0" sldId="272"/>
            <ac:spMk id="231" creationId="{00000000-0000-0000-0000-000000000000}"/>
          </ac:spMkLst>
        </pc:spChg>
      </pc:sldChg>
      <pc:sldChg chg="modSp">
        <pc:chgData name="Lindsay Foster" userId="" providerId="" clId="Web-{6738BEDE-9E7B-4725-9AB0-6133A95F22A6}" dt="2022-12-12T20:08:20.610" v="40" actId="20577"/>
        <pc:sldMkLst>
          <pc:docMk/>
          <pc:sldMk cId="0" sldId="273"/>
        </pc:sldMkLst>
        <pc:spChg chg="mod">
          <ac:chgData name="Lindsay Foster" userId="" providerId="" clId="Web-{6738BEDE-9E7B-4725-9AB0-6133A95F22A6}" dt="2022-12-12T20:08:20.610" v="40" actId="20577"/>
          <ac:spMkLst>
            <pc:docMk/>
            <pc:sldMk cId="0" sldId="273"/>
            <ac:spMk id="239" creationId="{00000000-0000-0000-0000-000000000000}"/>
          </ac:spMkLst>
        </pc:spChg>
      </pc:sldChg>
      <pc:sldChg chg="modSp">
        <pc:chgData name="Lindsay Foster" userId="" providerId="" clId="Web-{6738BEDE-9E7B-4725-9AB0-6133A95F22A6}" dt="2022-12-12T20:08:28.329" v="43" actId="20577"/>
        <pc:sldMkLst>
          <pc:docMk/>
          <pc:sldMk cId="0" sldId="274"/>
        </pc:sldMkLst>
        <pc:spChg chg="mod">
          <ac:chgData name="Lindsay Foster" userId="" providerId="" clId="Web-{6738BEDE-9E7B-4725-9AB0-6133A95F22A6}" dt="2022-12-12T20:08:28.329" v="43" actId="20577"/>
          <ac:spMkLst>
            <pc:docMk/>
            <pc:sldMk cId="0" sldId="274"/>
            <ac:spMk id="247" creationId="{00000000-0000-0000-0000-000000000000}"/>
          </ac:spMkLst>
        </pc:spChg>
      </pc:sldChg>
      <pc:sldChg chg="modSp">
        <pc:chgData name="Lindsay Foster" userId="" providerId="" clId="Web-{6738BEDE-9E7B-4725-9AB0-6133A95F22A6}" dt="2022-12-12T20:08:31.892" v="44" actId="20577"/>
        <pc:sldMkLst>
          <pc:docMk/>
          <pc:sldMk cId="0" sldId="275"/>
        </pc:sldMkLst>
        <pc:spChg chg="mod">
          <ac:chgData name="Lindsay Foster" userId="" providerId="" clId="Web-{6738BEDE-9E7B-4725-9AB0-6133A95F22A6}" dt="2022-12-12T20:08:31.892" v="44" actId="20577"/>
          <ac:spMkLst>
            <pc:docMk/>
            <pc:sldMk cId="0" sldId="275"/>
            <ac:spMk id="257" creationId="{00000000-0000-0000-0000-000000000000}"/>
          </ac:spMkLst>
        </pc:spChg>
      </pc:sldChg>
      <pc:sldChg chg="modSp">
        <pc:chgData name="Lindsay Foster" userId="" providerId="" clId="Web-{6738BEDE-9E7B-4725-9AB0-6133A95F22A6}" dt="2022-12-12T20:08:36.236" v="45" actId="20577"/>
        <pc:sldMkLst>
          <pc:docMk/>
          <pc:sldMk cId="0" sldId="276"/>
        </pc:sldMkLst>
        <pc:spChg chg="mod">
          <ac:chgData name="Lindsay Foster" userId="" providerId="" clId="Web-{6738BEDE-9E7B-4725-9AB0-6133A95F22A6}" dt="2022-12-12T20:08:36.236" v="45" actId="20577"/>
          <ac:spMkLst>
            <pc:docMk/>
            <pc:sldMk cId="0" sldId="276"/>
            <ac:spMk id="267" creationId="{00000000-0000-0000-0000-000000000000}"/>
          </ac:spMkLst>
        </pc:spChg>
      </pc:sldChg>
      <pc:sldChg chg="modSp">
        <pc:chgData name="Lindsay Foster" userId="" providerId="" clId="Web-{6738BEDE-9E7B-4725-9AB0-6133A95F22A6}" dt="2022-12-12T20:10:00.347" v="46" actId="20577"/>
        <pc:sldMkLst>
          <pc:docMk/>
          <pc:sldMk cId="0" sldId="277"/>
        </pc:sldMkLst>
        <pc:spChg chg="mod">
          <ac:chgData name="Lindsay Foster" userId="" providerId="" clId="Web-{6738BEDE-9E7B-4725-9AB0-6133A95F22A6}" dt="2022-12-12T20:10:00.347" v="46" actId="20577"/>
          <ac:spMkLst>
            <pc:docMk/>
            <pc:sldMk cId="0" sldId="277"/>
            <ac:spMk id="276" creationId="{00000000-0000-0000-0000-000000000000}"/>
          </ac:spMkLst>
        </pc:spChg>
      </pc:sldChg>
      <pc:sldChg chg="modSp">
        <pc:chgData name="Lindsay Foster" userId="" providerId="" clId="Web-{6738BEDE-9E7B-4725-9AB0-6133A95F22A6}" dt="2022-12-12T20:10:05.020" v="47" actId="20577"/>
        <pc:sldMkLst>
          <pc:docMk/>
          <pc:sldMk cId="0" sldId="278"/>
        </pc:sldMkLst>
        <pc:spChg chg="mod">
          <ac:chgData name="Lindsay Foster" userId="" providerId="" clId="Web-{6738BEDE-9E7B-4725-9AB0-6133A95F22A6}" dt="2022-12-12T20:10:05.020" v="47" actId="20577"/>
          <ac:spMkLst>
            <pc:docMk/>
            <pc:sldMk cId="0" sldId="278"/>
            <ac:spMk id="286" creationId="{00000000-0000-0000-0000-000000000000}"/>
          </ac:spMkLst>
        </pc:spChg>
      </pc:sldChg>
      <pc:sldChg chg="modSp">
        <pc:chgData name="Lindsay Foster" userId="" providerId="" clId="Web-{6738BEDE-9E7B-4725-9AB0-6133A95F22A6}" dt="2022-12-12T20:10:07.832" v="48" actId="20577"/>
        <pc:sldMkLst>
          <pc:docMk/>
          <pc:sldMk cId="0" sldId="279"/>
        </pc:sldMkLst>
        <pc:spChg chg="mod">
          <ac:chgData name="Lindsay Foster" userId="" providerId="" clId="Web-{6738BEDE-9E7B-4725-9AB0-6133A95F22A6}" dt="2022-12-12T20:10:07.832" v="48" actId="20577"/>
          <ac:spMkLst>
            <pc:docMk/>
            <pc:sldMk cId="0" sldId="279"/>
            <ac:spMk id="293" creationId="{00000000-0000-0000-0000-000000000000}"/>
          </ac:spMkLst>
        </pc:spChg>
      </pc:sldChg>
      <pc:sldChg chg="modSp">
        <pc:chgData name="Lindsay Foster" userId="" providerId="" clId="Web-{6738BEDE-9E7B-4725-9AB0-6133A95F22A6}" dt="2022-12-12T20:10:12.770" v="49" actId="20577"/>
        <pc:sldMkLst>
          <pc:docMk/>
          <pc:sldMk cId="0" sldId="280"/>
        </pc:sldMkLst>
        <pc:spChg chg="mod">
          <ac:chgData name="Lindsay Foster" userId="" providerId="" clId="Web-{6738BEDE-9E7B-4725-9AB0-6133A95F22A6}" dt="2022-12-12T20:10:12.770" v="49" actId="20577"/>
          <ac:spMkLst>
            <pc:docMk/>
            <pc:sldMk cId="0" sldId="280"/>
            <ac:spMk id="301" creationId="{00000000-0000-0000-0000-000000000000}"/>
          </ac:spMkLst>
        </pc:spChg>
      </pc:sldChg>
      <pc:sldChg chg="modSp">
        <pc:chgData name="Lindsay Foster" userId="" providerId="" clId="Web-{6738BEDE-9E7B-4725-9AB0-6133A95F22A6}" dt="2022-12-12T20:10:15.582" v="50" actId="20577"/>
        <pc:sldMkLst>
          <pc:docMk/>
          <pc:sldMk cId="0" sldId="281"/>
        </pc:sldMkLst>
        <pc:spChg chg="mod">
          <ac:chgData name="Lindsay Foster" userId="" providerId="" clId="Web-{6738BEDE-9E7B-4725-9AB0-6133A95F22A6}" dt="2022-12-12T20:10:15.582" v="50" actId="20577"/>
          <ac:spMkLst>
            <pc:docMk/>
            <pc:sldMk cId="0" sldId="281"/>
            <ac:spMk id="310" creationId="{00000000-0000-0000-0000-000000000000}"/>
          </ac:spMkLst>
        </pc:spChg>
      </pc:sldChg>
      <pc:sldChg chg="modSp">
        <pc:chgData name="Lindsay Foster" userId="" providerId="" clId="Web-{6738BEDE-9E7B-4725-9AB0-6133A95F22A6}" dt="2022-12-12T20:10:18.442" v="51" actId="20577"/>
        <pc:sldMkLst>
          <pc:docMk/>
          <pc:sldMk cId="0" sldId="282"/>
        </pc:sldMkLst>
        <pc:spChg chg="mod">
          <ac:chgData name="Lindsay Foster" userId="" providerId="" clId="Web-{6738BEDE-9E7B-4725-9AB0-6133A95F22A6}" dt="2022-12-12T20:10:18.442" v="51" actId="20577"/>
          <ac:spMkLst>
            <pc:docMk/>
            <pc:sldMk cId="0" sldId="282"/>
            <ac:spMk id="319" creationId="{00000000-0000-0000-0000-000000000000}"/>
          </ac:spMkLst>
        </pc:spChg>
      </pc:sldChg>
      <pc:sldChg chg="modSp">
        <pc:chgData name="Lindsay Foster" userId="" providerId="" clId="Web-{6738BEDE-9E7B-4725-9AB0-6133A95F22A6}" dt="2022-12-12T20:10:23.192" v="53" actId="20577"/>
        <pc:sldMkLst>
          <pc:docMk/>
          <pc:sldMk cId="0" sldId="283"/>
        </pc:sldMkLst>
        <pc:spChg chg="mod">
          <ac:chgData name="Lindsay Foster" userId="" providerId="" clId="Web-{6738BEDE-9E7B-4725-9AB0-6133A95F22A6}" dt="2022-12-12T20:10:23.192" v="53" actId="20577"/>
          <ac:spMkLst>
            <pc:docMk/>
            <pc:sldMk cId="0" sldId="283"/>
            <ac:spMk id="328" creationId="{00000000-0000-0000-0000-000000000000}"/>
          </ac:spMkLst>
        </pc:spChg>
      </pc:sldChg>
      <pc:sldChg chg="modSp">
        <pc:chgData name="Lindsay Foster" userId="" providerId="" clId="Web-{6738BEDE-9E7B-4725-9AB0-6133A95F22A6}" dt="2022-12-12T20:10:25.426" v="54" actId="20577"/>
        <pc:sldMkLst>
          <pc:docMk/>
          <pc:sldMk cId="0" sldId="284"/>
        </pc:sldMkLst>
        <pc:spChg chg="mod">
          <ac:chgData name="Lindsay Foster" userId="" providerId="" clId="Web-{6738BEDE-9E7B-4725-9AB0-6133A95F22A6}" dt="2022-12-12T20:10:25.426" v="54" actId="20577"/>
          <ac:spMkLst>
            <pc:docMk/>
            <pc:sldMk cId="0" sldId="284"/>
            <ac:spMk id="337" creationId="{00000000-0000-0000-0000-000000000000}"/>
          </ac:spMkLst>
        </pc:spChg>
      </pc:sldChg>
      <pc:sldChg chg="modSp">
        <pc:chgData name="Lindsay Foster" userId="" providerId="" clId="Web-{6738BEDE-9E7B-4725-9AB0-6133A95F22A6}" dt="2022-12-12T20:10:50.255" v="62" actId="20577"/>
        <pc:sldMkLst>
          <pc:docMk/>
          <pc:sldMk cId="0" sldId="285"/>
        </pc:sldMkLst>
        <pc:spChg chg="mod">
          <ac:chgData name="Lindsay Foster" userId="" providerId="" clId="Web-{6738BEDE-9E7B-4725-9AB0-6133A95F22A6}" dt="2022-12-12T20:10:50.255" v="62" actId="20577"/>
          <ac:spMkLst>
            <pc:docMk/>
            <pc:sldMk cId="0" sldId="285"/>
            <ac:spMk id="347" creationId="{00000000-0000-0000-0000-000000000000}"/>
          </ac:spMkLst>
        </pc:spChg>
      </pc:sldChg>
      <pc:sldChg chg="addSp delSp modSp new">
        <pc:chgData name="Lindsay Foster" userId="" providerId="" clId="Web-{6738BEDE-9E7B-4725-9AB0-6133A95F22A6}" dt="2022-12-12T20:07:16.905" v="17" actId="20577"/>
        <pc:sldMkLst>
          <pc:docMk/>
          <pc:sldMk cId="2813928111" sldId="286"/>
        </pc:sldMkLst>
        <pc:spChg chg="del">
          <ac:chgData name="Lindsay Foster" userId="" providerId="" clId="Web-{6738BEDE-9E7B-4725-9AB0-6133A95F22A6}" dt="2022-12-12T20:06:12.184" v="2"/>
          <ac:spMkLst>
            <pc:docMk/>
            <pc:sldMk cId="2813928111" sldId="286"/>
            <ac:spMk id="2" creationId="{25FEAA4B-6392-F117-DBC5-837B9B41B924}"/>
          </ac:spMkLst>
        </pc:spChg>
        <pc:spChg chg="del">
          <ac:chgData name="Lindsay Foster" userId="" providerId="" clId="Web-{6738BEDE-9E7B-4725-9AB0-6133A95F22A6}" dt="2022-12-12T20:06:08.340" v="1"/>
          <ac:spMkLst>
            <pc:docMk/>
            <pc:sldMk cId="2813928111" sldId="286"/>
            <ac:spMk id="3" creationId="{4B65C31E-03A7-BEDA-5C90-F7218CD69A9B}"/>
          </ac:spMkLst>
        </pc:spChg>
        <pc:spChg chg="add mod">
          <ac:chgData name="Lindsay Foster" userId="" providerId="" clId="Web-{6738BEDE-9E7B-4725-9AB0-6133A95F22A6}" dt="2022-12-12T20:06:53.842" v="12" actId="1076"/>
          <ac:spMkLst>
            <pc:docMk/>
            <pc:sldMk cId="2813928111" sldId="286"/>
            <ac:spMk id="7" creationId="{E0901880-CDDE-7BEC-F186-E04A182B4706}"/>
          </ac:spMkLst>
        </pc:spChg>
        <pc:spChg chg="add mod">
          <ac:chgData name="Lindsay Foster" userId="" providerId="" clId="Web-{6738BEDE-9E7B-4725-9AB0-6133A95F22A6}" dt="2022-12-12T20:07:16.905" v="17" actId="20577"/>
          <ac:spMkLst>
            <pc:docMk/>
            <pc:sldMk cId="2813928111" sldId="286"/>
            <ac:spMk id="9" creationId="{BC01506E-E91B-00CF-2BE6-7828B78FE265}"/>
          </ac:spMkLst>
        </pc:spChg>
        <pc:picChg chg="add mod">
          <ac:chgData name="Lindsay Foster" userId="" providerId="" clId="Web-{6738BEDE-9E7B-4725-9AB0-6133A95F22A6}" dt="2022-12-12T20:06:33.497" v="8" actId="1076"/>
          <ac:picMkLst>
            <pc:docMk/>
            <pc:sldMk cId="2813928111" sldId="286"/>
            <ac:picMk id="5" creationId="{CCDB6839-A685-D558-EA3C-156117548E3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6a2bc71b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6a2bc71b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b6a2bc71b9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0595ea7ce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e0595ea7ce_0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e0595ea7ce_0_7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0595ea7ce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0595ea7ce_0_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e0595ea7ce_0_9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0595ea7ce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e0595ea7ce_0_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e0595ea7ce_0_10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fb670d887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dfb670d887_0_1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dfb670d887_0_1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fb670d887_0_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fb670d887_0_1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dfb670d887_0_1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fb670d887_0_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dfb670d887_0_1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dfb670d887_0_1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dfa362632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dfa362632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dfa362632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0595ea7ce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e0595ea7ce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fa362632d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dfa362632d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dfa362632d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dfa362632d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dfa362632d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dfa362632d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dfa362632d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dfa362632d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dfa362632d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fa362632d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fa362632d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dfa362632d_0_5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062ee093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e062ee093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ge062ee093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0595ea7ce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e0595ea7ce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dfa362632d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dfa362632d_0_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dfa362632d_0_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dfa362632d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dfa362632d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gdfa362632d_0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fa362632d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dfa362632d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dfa362632d_0_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dffd0935a4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dffd0935a4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dffd0935a4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dffd0935a4_1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dffd0935a4_1_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gdffd0935a4_1_8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ddc1d6be4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ddc1d6be4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ddc1d6be4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fb670d887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fb670d887_0_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dfb670d887_0_10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b670d887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b670d887_0_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dfb670d887_0_1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dfb670d887_0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dfb670d887_0_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dfb670d887_0_1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0595ea7ce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0595ea7ce_0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e0595ea7ce_0_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0595ea7ce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e0595ea7ce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0595ea7ce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e0595ea7ce_0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e0595ea7ce_0_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0595ea7ce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0595ea7ce_0_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e0595ea7ce_0_6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5280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1563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1270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915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1660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474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226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2716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42256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93296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8946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12/14/2022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725509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wHY2WQsmMz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youtu.be/wHY2WQsmMzM" TargetMode="Externa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innovate_it@iastate.ed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it-adventures.org/ip-rang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93ED3B-B93A-AFCB-F580-8DB7AA73F4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1</a:t>
            </a:fld>
            <a:endParaRPr lang="en-US"/>
          </a:p>
        </p:txBody>
      </p:sp>
      <p:pic>
        <p:nvPicPr>
          <p:cNvPr id="5" name="Picture 5">
            <a:extLst>
              <a:ext uri="{FF2B5EF4-FFF2-40B4-BE49-F238E27FC236}">
                <a16:creationId xmlns:a16="http://schemas.microsoft.com/office/drawing/2014/main" id="{CCDB6839-A685-D558-EA3C-156117548E33}"/>
              </a:ext>
            </a:extLst>
          </p:cNvPr>
          <p:cNvPicPr>
            <a:picLocks noChangeAspect="1"/>
          </p:cNvPicPr>
          <p:nvPr/>
        </p:nvPicPr>
        <p:blipFill>
          <a:blip r:embed="rId2"/>
          <a:stretch>
            <a:fillRect/>
          </a:stretch>
        </p:blipFill>
        <p:spPr>
          <a:xfrm>
            <a:off x="896038" y="721940"/>
            <a:ext cx="7517176" cy="2953688"/>
          </a:xfrm>
          <a:prstGeom prst="rect">
            <a:avLst/>
          </a:prstGeom>
        </p:spPr>
      </p:pic>
      <p:sp>
        <p:nvSpPr>
          <p:cNvPr id="7" name="Google Shape;92;p14">
            <a:extLst>
              <a:ext uri="{FF2B5EF4-FFF2-40B4-BE49-F238E27FC236}">
                <a16:creationId xmlns:a16="http://schemas.microsoft.com/office/drawing/2014/main" id="{E0901880-CDDE-7BEC-F186-E04A182B4706}"/>
              </a:ext>
            </a:extLst>
          </p:cNvPr>
          <p:cNvSpPr txBox="1">
            <a:spLocks/>
          </p:cNvSpPr>
          <p:nvPr/>
        </p:nvSpPr>
        <p:spPr>
          <a:xfrm>
            <a:off x="761191" y="3887118"/>
            <a:ext cx="77724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algn="ctr"/>
            <a:r>
              <a:rPr lang="en-US" dirty="0">
                <a:solidFill>
                  <a:schemeClr val="tx1"/>
                </a:solidFill>
                <a:latin typeface="Helvetica Neue"/>
                <a:ea typeface="Helvetica Neue"/>
                <a:cs typeface="Helvetica Neue"/>
                <a:sym typeface="Helvetica Neue"/>
              </a:rPr>
              <a:t>File Permissions and Network Tools</a:t>
            </a:r>
          </a:p>
        </p:txBody>
      </p:sp>
      <p:sp>
        <p:nvSpPr>
          <p:cNvPr id="9" name="Google Shape;91;p14">
            <a:extLst>
              <a:ext uri="{FF2B5EF4-FFF2-40B4-BE49-F238E27FC236}">
                <a16:creationId xmlns:a16="http://schemas.microsoft.com/office/drawing/2014/main" id="{BC01506E-E91B-00CF-2BE6-7828B78FE265}"/>
              </a:ext>
            </a:extLst>
          </p:cNvPr>
          <p:cNvSpPr txBox="1">
            <a:spLocks/>
          </p:cNvSpPr>
          <p:nvPr/>
        </p:nvSpPr>
        <p:spPr>
          <a:xfrm>
            <a:off x="1419449" y="5413382"/>
            <a:ext cx="6400800" cy="118480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dk1"/>
              </a:buClr>
              <a:buSzPts val="2000"/>
              <a:buFont typeface="Helvetica Neue Light"/>
              <a:buNone/>
              <a:defRPr sz="2000" b="0" i="0" u="none" strike="noStrike" cap="none">
                <a:solidFill>
                  <a:schemeClr val="dk1"/>
                </a:solidFill>
                <a:latin typeface="Helvetica Neue Light"/>
                <a:ea typeface="Helvetica Neue Light"/>
                <a:cs typeface="Helvetica Neue Light"/>
                <a:sym typeface="Helvetica Neue Light"/>
              </a:defRPr>
            </a:lvl1pPr>
            <a:lvl2pPr marL="914400" marR="0" lvl="1" indent="-228600" algn="l" rtl="0">
              <a:lnSpc>
                <a:spcPct val="100000"/>
              </a:lnSpc>
              <a:spcBef>
                <a:spcPts val="360"/>
              </a:spcBef>
              <a:spcAft>
                <a:spcPts val="0"/>
              </a:spcAft>
              <a:buClr>
                <a:schemeClr val="dk1"/>
              </a:buClr>
              <a:buSzPts val="1800"/>
              <a:buFont typeface="Helvetica Neue Light"/>
              <a:buNone/>
              <a:defRPr sz="1800" b="0" i="0" u="none" strike="noStrike" cap="none">
                <a:solidFill>
                  <a:schemeClr val="dk1"/>
                </a:solidFill>
                <a:latin typeface="Helvetica Neue Light"/>
                <a:ea typeface="Helvetica Neue Light"/>
                <a:cs typeface="Helvetica Neue Light"/>
                <a:sym typeface="Helvetica Neue Light"/>
              </a:defRPr>
            </a:lvl2pPr>
            <a:lvl3pPr marL="1371600" marR="0" lvl="2" indent="-228600" algn="l" rtl="0">
              <a:lnSpc>
                <a:spcPct val="100000"/>
              </a:lnSpc>
              <a:spcBef>
                <a:spcPts val="320"/>
              </a:spcBef>
              <a:spcAft>
                <a:spcPts val="0"/>
              </a:spcAft>
              <a:buClr>
                <a:schemeClr val="dk1"/>
              </a:buClr>
              <a:buSzPts val="1600"/>
              <a:buFont typeface="Helvetica Neue Light"/>
              <a:buNone/>
              <a:defRPr sz="1600" b="0" i="0" u="none" strike="noStrike" cap="none">
                <a:solidFill>
                  <a:schemeClr val="dk1"/>
                </a:solidFill>
                <a:latin typeface="Helvetica Neue Light"/>
                <a:ea typeface="Helvetica Neue Light"/>
                <a:cs typeface="Helvetica Neue Light"/>
                <a:sym typeface="Helvetica Neue Light"/>
              </a:defRPr>
            </a:lvl3pPr>
            <a:lvl4pPr marL="1828800" marR="0" lvl="3" indent="-228600" algn="l" rtl="0">
              <a:lnSpc>
                <a:spcPct val="100000"/>
              </a:lnSpc>
              <a:spcBef>
                <a:spcPts val="280"/>
              </a:spcBef>
              <a:spcAft>
                <a:spcPts val="0"/>
              </a:spcAft>
              <a:buClr>
                <a:schemeClr val="dk1"/>
              </a:buClr>
              <a:buSzPts val="1400"/>
              <a:buFont typeface="Helvetica Neue Light"/>
              <a:buNone/>
              <a:defRPr sz="1400" b="0" i="0" u="none" strike="noStrike" cap="none">
                <a:solidFill>
                  <a:schemeClr val="dk1"/>
                </a:solidFill>
                <a:latin typeface="Helvetica Neue Light"/>
                <a:ea typeface="Helvetica Neue Light"/>
                <a:cs typeface="Helvetica Neue Light"/>
                <a:sym typeface="Helvetica Neue Light"/>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indent="0" algn="ctr">
              <a:spcBef>
                <a:spcPts val="0"/>
              </a:spcBef>
              <a:buClr>
                <a:srgbClr val="888888"/>
              </a:buClr>
              <a:buSzPts val="3200"/>
              <a:buFont typeface="Arial"/>
              <a:buNone/>
            </a:pPr>
            <a:r>
              <a:rPr lang="en-US" sz="3200" dirty="0">
                <a:solidFill>
                  <a:schemeClr val="bg1">
                    <a:lumMod val="50000"/>
                  </a:schemeClr>
                </a:solidFill>
                <a:latin typeface="Helvetica Neue"/>
                <a:ea typeface="Helvetica Neue"/>
                <a:cs typeface="Helvetica Neue"/>
                <a:sym typeface="Helvetica Neue"/>
              </a:rPr>
              <a:t>Module 5</a:t>
            </a:r>
          </a:p>
        </p:txBody>
      </p:sp>
    </p:spTree>
    <p:extLst>
      <p:ext uri="{BB962C8B-B14F-4D97-AF65-F5344CB8AC3E}">
        <p14:creationId xmlns:p14="http://schemas.microsoft.com/office/powerpoint/2010/main" val="281392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628650" y="65911"/>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rPr>
              <a:t>Hash Functions</a:t>
            </a:r>
            <a:endParaRPr dirty="0">
              <a:solidFill>
                <a:schemeClr val="tx1"/>
              </a:solidFill>
            </a:endParaRPr>
          </a:p>
        </p:txBody>
      </p:sp>
      <p:sp>
        <p:nvSpPr>
          <p:cNvPr id="167" name="Google Shape;167;p23"/>
          <p:cNvSpPr txBox="1">
            <a:spLocks noGrp="1"/>
          </p:cNvSpPr>
          <p:nvPr>
            <p:ph idx="1"/>
          </p:nvPr>
        </p:nvSpPr>
        <p:spPr>
          <a:xfrm>
            <a:off x="122550" y="5820063"/>
            <a:ext cx="8898900" cy="315300"/>
          </a:xfrm>
          <a:prstGeom prst="rect">
            <a:avLst/>
          </a:prstGeom>
        </p:spPr>
        <p:txBody>
          <a:bodyPr spcFirstLastPara="1" wrap="square" lIns="91425" tIns="45700" rIns="91425" bIns="45700"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“Hash Function: Password Encryption .” </a:t>
            </a:r>
            <a:r>
              <a:rPr lang="en-US" sz="1100" i="1">
                <a:latin typeface="Arial"/>
                <a:ea typeface="Arial"/>
                <a:cs typeface="Arial"/>
                <a:sym typeface="Arial"/>
              </a:rPr>
              <a:t>IONOS Digital Guide</a:t>
            </a:r>
            <a:r>
              <a:rPr lang="en-US" sz="1100">
                <a:latin typeface="Arial"/>
                <a:ea typeface="Arial"/>
                <a:cs typeface="Arial"/>
                <a:sym typeface="Arial"/>
              </a:rPr>
              <a:t>, 14 Oct. 2020, www.ionos.com/digitalguide/server/security/hash-function/. </a:t>
            </a:r>
            <a:endParaRPr sz="1100">
              <a:latin typeface="Arial"/>
              <a:ea typeface="Arial"/>
              <a:cs typeface="Arial"/>
              <a:sym typeface="Arial"/>
            </a:endParaRPr>
          </a:p>
          <a:p>
            <a:pPr marL="0" lvl="0" indent="0" algn="l" rtl="0">
              <a:spcBef>
                <a:spcPts val="1200"/>
              </a:spcBef>
              <a:spcAft>
                <a:spcPts val="0"/>
              </a:spcAft>
              <a:buNone/>
            </a:pPr>
            <a:endParaRPr/>
          </a:p>
        </p:txBody>
      </p:sp>
      <p:sp>
        <p:nvSpPr>
          <p:cNvPr id="169" name="Google Shape;169;p23"/>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68" name="Google Shape;168;p23"/>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70" name="Google Shape;170;p23"/>
          <p:cNvPicPr preferRelativeResize="0"/>
          <p:nvPr/>
        </p:nvPicPr>
        <p:blipFill>
          <a:blip r:embed="rId3">
            <a:alphaModFix/>
          </a:blip>
          <a:stretch>
            <a:fillRect/>
          </a:stretch>
        </p:blipFill>
        <p:spPr>
          <a:xfrm>
            <a:off x="762600" y="1476073"/>
            <a:ext cx="7618800" cy="42855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rPr>
              <a:t>Hash Functions</a:t>
            </a:r>
            <a:endParaRPr dirty="0">
              <a:solidFill>
                <a:schemeClr val="tx1"/>
              </a:solidFill>
            </a:endParaRPr>
          </a:p>
        </p:txBody>
      </p:sp>
      <p:sp>
        <p:nvSpPr>
          <p:cNvPr id="177" name="Google Shape;177;p24"/>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u="sng"/>
              <a:t>Password Files:</a:t>
            </a:r>
            <a:endParaRPr u="sng"/>
          </a:p>
          <a:p>
            <a:pPr marL="914400" lvl="1" indent="-342900" algn="l" rtl="0">
              <a:spcBef>
                <a:spcPts val="0"/>
              </a:spcBef>
              <a:spcAft>
                <a:spcPts val="0"/>
              </a:spcAft>
              <a:buSzPts val="1800"/>
              <a:buChar char="-"/>
            </a:pPr>
            <a:r>
              <a:rPr lang="en-US"/>
              <a:t>Usernames and hash values are stored in password files. (</a:t>
            </a:r>
            <a:r>
              <a:rPr lang="en-US" sz="2800"/>
              <a:t>Ex: /etc/shadow)</a:t>
            </a:r>
            <a:endParaRPr/>
          </a:p>
          <a:p>
            <a:pPr marL="914400" lvl="1" indent="-342900" algn="l" rtl="0">
              <a:spcBef>
                <a:spcPts val="0"/>
              </a:spcBef>
              <a:spcAft>
                <a:spcPts val="0"/>
              </a:spcAft>
              <a:buSzPts val="1800"/>
              <a:buChar char="-"/>
            </a:pPr>
            <a:r>
              <a:rPr lang="en-US"/>
              <a:t>Although hash functions are meant to secure your users passwords, they are not perfect.</a:t>
            </a:r>
            <a:endParaRPr/>
          </a:p>
          <a:p>
            <a:pPr marL="914400" lvl="1" indent="-342900" algn="l" rtl="0">
              <a:spcBef>
                <a:spcPts val="0"/>
              </a:spcBef>
              <a:spcAft>
                <a:spcPts val="0"/>
              </a:spcAft>
              <a:buSzPts val="1800"/>
              <a:buChar char="-"/>
            </a:pPr>
            <a:r>
              <a:rPr lang="en-US"/>
              <a:t>When entering in a password, the hash functions converts it. Then compares it to the hash values stored for that specific username.</a:t>
            </a:r>
            <a:endParaRPr/>
          </a:p>
          <a:p>
            <a:pPr marL="914400" lvl="1" indent="-342900" algn="l" rtl="0">
              <a:spcBef>
                <a:spcPts val="0"/>
              </a:spcBef>
              <a:spcAft>
                <a:spcPts val="0"/>
              </a:spcAft>
              <a:buSzPts val="1800"/>
              <a:buChar char="-"/>
            </a:pPr>
            <a:r>
              <a:rPr lang="en-US"/>
              <a:t>Hackers can steal the passwords files and use programs to crack the hash functions.</a:t>
            </a:r>
            <a:endParaRPr/>
          </a:p>
          <a:p>
            <a:pPr marL="914400" lvl="1" indent="-342900" algn="l" rtl="0">
              <a:spcBef>
                <a:spcPts val="0"/>
              </a:spcBef>
              <a:spcAft>
                <a:spcPts val="0"/>
              </a:spcAft>
              <a:buSzPts val="1800"/>
              <a:buChar char="-"/>
            </a:pPr>
            <a:r>
              <a:rPr lang="en-US"/>
              <a:t>However, there are ways to help insecure your password is more secure.</a:t>
            </a:r>
            <a:endParaRPr/>
          </a:p>
        </p:txBody>
      </p:sp>
      <p:sp>
        <p:nvSpPr>
          <p:cNvPr id="179" name="Google Shape;179;p24"/>
          <p:cNvSpPr txBox="1">
            <a:spLocks noGrp="1"/>
          </p:cNvSpPr>
          <p:nvPr>
            <p:ph type="ftr" sz="quarter" idx="11"/>
          </p:nvPr>
        </p:nvSpPr>
        <p:spPr>
          <a:xfrm>
            <a:off x="3124200" y="64435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78" name="Google Shape;178;p24"/>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628650" y="101817"/>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rPr>
              <a:t>Hash Functions</a:t>
            </a:r>
            <a:endParaRPr dirty="0">
              <a:solidFill>
                <a:schemeClr val="tx1"/>
              </a:solidFill>
            </a:endParaRPr>
          </a:p>
        </p:txBody>
      </p:sp>
      <p:sp>
        <p:nvSpPr>
          <p:cNvPr id="186" name="Google Shape;186;p25"/>
          <p:cNvSpPr txBox="1">
            <a:spLocks noGrp="1"/>
          </p:cNvSpPr>
          <p:nvPr>
            <p:ph idx="1"/>
          </p:nvPr>
        </p:nvSpPr>
        <p:spPr>
          <a:xfrm>
            <a:off x="457200" y="1329225"/>
            <a:ext cx="82296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u="sng"/>
              <a:t>Strong Passwords</a:t>
            </a:r>
            <a:endParaRPr u="sng"/>
          </a:p>
          <a:p>
            <a:pPr marL="914400" lvl="1" indent="-342900" algn="l" rtl="0">
              <a:spcBef>
                <a:spcPts val="0"/>
              </a:spcBef>
              <a:spcAft>
                <a:spcPts val="0"/>
              </a:spcAft>
              <a:buSzPts val="1800"/>
              <a:buChar char="-"/>
            </a:pPr>
            <a:r>
              <a:rPr lang="en-US"/>
              <a:t>It is critical to create passwords that humans </a:t>
            </a:r>
            <a:r>
              <a:rPr lang="en-US" b="1">
                <a:latin typeface="Helvetica Neue"/>
                <a:ea typeface="Helvetica Neue"/>
                <a:cs typeface="Helvetica Neue"/>
                <a:sym typeface="Helvetica Neue"/>
              </a:rPr>
              <a:t>and </a:t>
            </a:r>
            <a:r>
              <a:rPr lang="en-US"/>
              <a:t>computers can not crack. </a:t>
            </a:r>
            <a:endParaRPr/>
          </a:p>
          <a:p>
            <a:pPr marL="914400" lvl="1" indent="-342900" algn="l" rtl="0">
              <a:spcBef>
                <a:spcPts val="0"/>
              </a:spcBef>
              <a:spcAft>
                <a:spcPts val="0"/>
              </a:spcAft>
              <a:buSzPts val="1800"/>
              <a:buChar char="-"/>
            </a:pPr>
            <a:r>
              <a:rPr lang="en-US"/>
              <a:t>Do not share your password with </a:t>
            </a:r>
            <a:r>
              <a:rPr lang="en-US" u="sng"/>
              <a:t>anyone.</a:t>
            </a:r>
            <a:endParaRPr u="sng"/>
          </a:p>
          <a:p>
            <a:pPr marL="914400" lvl="1" indent="-342900" algn="l" rtl="0">
              <a:spcBef>
                <a:spcPts val="0"/>
              </a:spcBef>
              <a:spcAft>
                <a:spcPts val="0"/>
              </a:spcAft>
              <a:buSzPts val="1800"/>
              <a:buChar char="-"/>
            </a:pPr>
            <a:r>
              <a:rPr lang="en-US"/>
              <a:t>Store your passwords in a secure spot (not on device).</a:t>
            </a:r>
            <a:endParaRPr/>
          </a:p>
          <a:p>
            <a:pPr marL="914400" lvl="1" indent="-342900" algn="l" rtl="0">
              <a:spcBef>
                <a:spcPts val="0"/>
              </a:spcBef>
              <a:spcAft>
                <a:spcPts val="0"/>
              </a:spcAft>
              <a:buSzPts val="1800"/>
              <a:buChar char="-"/>
            </a:pPr>
            <a:r>
              <a:rPr lang="en-US"/>
              <a:t>Do not share personal information online or on the phone.</a:t>
            </a:r>
            <a:endParaRPr/>
          </a:p>
          <a:p>
            <a:pPr marL="914400" lvl="1" indent="-342900" algn="l" rtl="0">
              <a:spcBef>
                <a:spcPts val="0"/>
              </a:spcBef>
              <a:spcAft>
                <a:spcPts val="0"/>
              </a:spcAft>
              <a:buSzPts val="1800"/>
              <a:buChar char="-"/>
            </a:pPr>
            <a:r>
              <a:rPr lang="en-US"/>
              <a:t>Watch out for phishing links.</a:t>
            </a:r>
            <a:endParaRPr/>
          </a:p>
          <a:p>
            <a:pPr marL="914400" lvl="1" indent="-342900" algn="l" rtl="0">
              <a:spcBef>
                <a:spcPts val="0"/>
              </a:spcBef>
              <a:spcAft>
                <a:spcPts val="0"/>
              </a:spcAft>
              <a:buSzPts val="1800"/>
              <a:buChar char="-"/>
            </a:pPr>
            <a:r>
              <a:rPr lang="en-US"/>
              <a:t>Be careful using public devices or networks.</a:t>
            </a:r>
            <a:endParaRPr/>
          </a:p>
        </p:txBody>
      </p:sp>
      <p:sp>
        <p:nvSpPr>
          <p:cNvPr id="188" name="Google Shape;188;p25"/>
          <p:cNvSpPr txBox="1">
            <a:spLocks noGrp="1"/>
          </p:cNvSpPr>
          <p:nvPr>
            <p:ph type="ftr" sz="quarter" idx="11"/>
          </p:nvPr>
        </p:nvSpPr>
        <p:spPr>
          <a:xfrm>
            <a:off x="3124200" y="64435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87" name="Google Shape;187;p25"/>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628650" y="89849"/>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rPr>
              <a:t>Hash Functions</a:t>
            </a:r>
            <a:endParaRPr dirty="0">
              <a:solidFill>
                <a:schemeClr val="tx1"/>
              </a:solidFill>
            </a:endParaRPr>
          </a:p>
        </p:txBody>
      </p:sp>
      <p:sp>
        <p:nvSpPr>
          <p:cNvPr id="195" name="Google Shape;195;p26"/>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u="sng"/>
              <a:t>Strong Passwords</a:t>
            </a:r>
            <a:endParaRPr u="sng"/>
          </a:p>
          <a:p>
            <a:pPr marL="914400" lvl="1" indent="-342900" algn="l" rtl="0">
              <a:spcBef>
                <a:spcPts val="0"/>
              </a:spcBef>
              <a:spcAft>
                <a:spcPts val="0"/>
              </a:spcAft>
              <a:buSzPts val="1800"/>
              <a:buChar char="-"/>
            </a:pPr>
            <a:r>
              <a:rPr lang="en-US"/>
              <a:t>Create long passwords with a variety of characters and symbols.</a:t>
            </a:r>
            <a:endParaRPr/>
          </a:p>
          <a:p>
            <a:pPr marL="914400" lvl="1" indent="-342900" algn="l" rtl="0">
              <a:spcBef>
                <a:spcPts val="0"/>
              </a:spcBef>
              <a:spcAft>
                <a:spcPts val="0"/>
              </a:spcAft>
              <a:buSzPts val="1800"/>
              <a:buChar char="-"/>
            </a:pPr>
            <a:r>
              <a:rPr lang="en-US"/>
              <a:t>Do not use common passwords or add common knowledge about yourself in passwords.</a:t>
            </a:r>
            <a:endParaRPr/>
          </a:p>
          <a:p>
            <a:pPr marL="0" lvl="0" indent="0" algn="ctr" rtl="0">
              <a:spcBef>
                <a:spcPts val="360"/>
              </a:spcBef>
              <a:spcAft>
                <a:spcPts val="0"/>
              </a:spcAft>
              <a:buNone/>
            </a:pPr>
            <a:r>
              <a:rPr lang="en-US" sz="2800" b="1">
                <a:latin typeface="Helvetica Neue"/>
                <a:ea typeface="Helvetica Neue"/>
                <a:cs typeface="Helvetica Neue"/>
                <a:sym typeface="Helvetica Neue"/>
              </a:rPr>
              <a:t>Password Creation:</a:t>
            </a:r>
            <a:endParaRPr sz="2800" b="1">
              <a:latin typeface="Helvetica Neue"/>
              <a:ea typeface="Helvetica Neue"/>
              <a:cs typeface="Helvetica Neue"/>
              <a:sym typeface="Helvetica Neue"/>
            </a:endParaRPr>
          </a:p>
        </p:txBody>
      </p:sp>
      <p:sp>
        <p:nvSpPr>
          <p:cNvPr id="197" name="Google Shape;197;p26"/>
          <p:cNvSpPr txBox="1">
            <a:spLocks noGrp="1"/>
          </p:cNvSpPr>
          <p:nvPr>
            <p:ph type="ftr" sz="quarter" idx="11"/>
          </p:nvPr>
        </p:nvSpPr>
        <p:spPr>
          <a:xfrm>
            <a:off x="3124200" y="64435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96" name="Google Shape;196;p26"/>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13</a:t>
            </a:fld>
            <a:endParaRPr/>
          </a:p>
        </p:txBody>
      </p:sp>
      <p:pic>
        <p:nvPicPr>
          <p:cNvPr id="198" name="Google Shape;198;p26" descr="Provides tips for creating strong, memorable passwords." title="Lesson 11: Creating Strong Passwords">
            <a:hlinkClick r:id="rId3"/>
          </p:cNvPr>
          <p:cNvPicPr preferRelativeResize="0"/>
          <p:nvPr/>
        </p:nvPicPr>
        <p:blipFill>
          <a:blip r:embed="rId4">
            <a:alphaModFix/>
          </a:blip>
          <a:stretch>
            <a:fillRect/>
          </a:stretch>
        </p:blipFill>
        <p:spPr>
          <a:xfrm>
            <a:off x="3365192" y="4435025"/>
            <a:ext cx="2413608" cy="1810200"/>
          </a:xfrm>
          <a:prstGeom prst="rect">
            <a:avLst/>
          </a:prstGeom>
          <a:noFill/>
          <a:ln>
            <a:noFill/>
          </a:ln>
        </p:spPr>
      </p:pic>
      <p:sp>
        <p:nvSpPr>
          <p:cNvPr id="199" name="Google Shape;199;p26"/>
          <p:cNvSpPr txBox="1"/>
          <p:nvPr/>
        </p:nvSpPr>
        <p:spPr>
          <a:xfrm>
            <a:off x="3072000" y="6126525"/>
            <a:ext cx="2895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5"/>
              </a:rPr>
              <a:t>https://youtu.be/wHY2WQsmMzM</a:t>
            </a:r>
            <a:r>
              <a:rPr lang="en-US"/>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7"/>
          <p:cNvSpPr txBox="1">
            <a:spLocks noGrp="1"/>
          </p:cNvSpPr>
          <p:nvPr>
            <p:ph type="title"/>
          </p:nvPr>
        </p:nvSpPr>
        <p:spPr>
          <a:xfrm>
            <a:off x="685788" y="3886200"/>
            <a:ext cx="7772400" cy="1362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chemeClr val="tx1"/>
                </a:solidFill>
                <a:latin typeface="Helvetica Neue"/>
                <a:ea typeface="Helvetica Neue"/>
                <a:cs typeface="Helvetica Neue"/>
                <a:sym typeface="Helvetica Neue"/>
              </a:rPr>
              <a:t>Managing Users</a:t>
            </a:r>
            <a:endParaRPr dirty="0">
              <a:solidFill>
                <a:schemeClr val="tx1"/>
              </a:solidFill>
              <a:latin typeface="Helvetica Neue"/>
              <a:ea typeface="Helvetica Neue"/>
              <a:cs typeface="Helvetica Neue"/>
              <a:sym typeface="Helvetica Neue"/>
            </a:endParaRPr>
          </a:p>
        </p:txBody>
      </p:sp>
      <p:sp>
        <p:nvSpPr>
          <p:cNvPr id="206" name="Google Shape;206;p27"/>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207" name="Google Shape;207;p27"/>
          <p:cNvSpPr txBox="1"/>
          <p:nvPr/>
        </p:nvSpPr>
        <p:spPr>
          <a:xfrm>
            <a:off x="3072000" y="6329375"/>
            <a:ext cx="30000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00">
                <a:solidFill>
                  <a:schemeClr val="dk1"/>
                </a:solidFill>
              </a:rPr>
              <a:t>Copyright 2021 Iowa State University</a:t>
            </a:r>
            <a:endParaRPr sz="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Managing Users</a:t>
            </a:r>
            <a:endParaRPr lang="en-US">
              <a:solidFill>
                <a:schemeClr val="tx1"/>
              </a:solidFill>
              <a:latin typeface="Helvetica Neue"/>
              <a:ea typeface="Helvetica Neue"/>
              <a:cs typeface="Helvetica Neue"/>
            </a:endParaRPr>
          </a:p>
        </p:txBody>
      </p:sp>
      <p:sp>
        <p:nvSpPr>
          <p:cNvPr id="214" name="Google Shape;214;p28"/>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u="sng"/>
              <a:t>Important Files to Remember:</a:t>
            </a:r>
            <a:endParaRPr u="sng"/>
          </a:p>
          <a:p>
            <a:pPr marL="457200" lvl="0" indent="-387350" algn="l" rtl="0">
              <a:spcBef>
                <a:spcPts val="360"/>
              </a:spcBef>
              <a:spcAft>
                <a:spcPts val="0"/>
              </a:spcAft>
              <a:buSzPts val="2500"/>
              <a:buFont typeface="Helvetica Neue"/>
              <a:buChar char="-"/>
            </a:pPr>
            <a:r>
              <a:rPr lang="en-US" sz="2500" b="1">
                <a:latin typeface="Helvetica Neue"/>
                <a:ea typeface="Helvetica Neue"/>
                <a:cs typeface="Helvetica Neue"/>
                <a:sym typeface="Helvetica Neue"/>
              </a:rPr>
              <a:t>/etc/passwd</a:t>
            </a:r>
            <a:endParaRPr sz="2500" b="1">
              <a:latin typeface="Helvetica Neue"/>
              <a:ea typeface="Helvetica Neue"/>
              <a:cs typeface="Helvetica Neue"/>
              <a:sym typeface="Helvetica Neue"/>
            </a:endParaRPr>
          </a:p>
          <a:p>
            <a:pPr marL="457200" lvl="0" indent="0" algn="l" rtl="0">
              <a:spcBef>
                <a:spcPts val="360"/>
              </a:spcBef>
              <a:spcAft>
                <a:spcPts val="0"/>
              </a:spcAft>
              <a:buNone/>
            </a:pPr>
            <a:r>
              <a:rPr lang="en-US" sz="2500"/>
              <a:t>Repository of users and user information.</a:t>
            </a:r>
            <a:endParaRPr sz="2500"/>
          </a:p>
          <a:p>
            <a:pPr marL="457200" lvl="0" indent="-387350" algn="l" rtl="0">
              <a:spcBef>
                <a:spcPts val="360"/>
              </a:spcBef>
              <a:spcAft>
                <a:spcPts val="0"/>
              </a:spcAft>
              <a:buSzPts val="2500"/>
              <a:buFont typeface="Helvetica Neue"/>
              <a:buChar char="-"/>
            </a:pPr>
            <a:r>
              <a:rPr lang="en-US" sz="2500" b="1">
                <a:latin typeface="Helvetica Neue"/>
                <a:ea typeface="Helvetica Neue"/>
                <a:cs typeface="Helvetica Neue"/>
                <a:sym typeface="Helvetica Neue"/>
              </a:rPr>
              <a:t>/etc/shadow</a:t>
            </a:r>
            <a:endParaRPr sz="2500" b="1">
              <a:latin typeface="Helvetica Neue"/>
              <a:ea typeface="Helvetica Neue"/>
              <a:cs typeface="Helvetica Neue"/>
              <a:sym typeface="Helvetica Neue"/>
            </a:endParaRPr>
          </a:p>
          <a:p>
            <a:pPr marL="457200" lvl="0" indent="0" algn="l" rtl="0">
              <a:spcBef>
                <a:spcPts val="360"/>
              </a:spcBef>
              <a:spcAft>
                <a:spcPts val="0"/>
              </a:spcAft>
              <a:buNone/>
            </a:pPr>
            <a:r>
              <a:rPr lang="en-US" sz="2500"/>
              <a:t>Stores user’s password hashes and other password details.</a:t>
            </a:r>
            <a:endParaRPr sz="2500"/>
          </a:p>
          <a:p>
            <a:pPr marL="457200" lvl="0" indent="-387350" algn="l" rtl="0">
              <a:spcBef>
                <a:spcPts val="360"/>
              </a:spcBef>
              <a:spcAft>
                <a:spcPts val="0"/>
              </a:spcAft>
              <a:buSzPts val="2500"/>
              <a:buFont typeface="Helvetica Neue"/>
              <a:buChar char="-"/>
            </a:pPr>
            <a:r>
              <a:rPr lang="en-US" sz="2500" b="1">
                <a:latin typeface="Helvetica Neue"/>
                <a:ea typeface="Helvetica Neue"/>
                <a:cs typeface="Helvetica Neue"/>
                <a:sym typeface="Helvetica Neue"/>
              </a:rPr>
              <a:t>/etc/group</a:t>
            </a:r>
            <a:endParaRPr sz="2500" b="1">
              <a:latin typeface="Helvetica Neue"/>
              <a:ea typeface="Helvetica Neue"/>
              <a:cs typeface="Helvetica Neue"/>
              <a:sym typeface="Helvetica Neue"/>
            </a:endParaRPr>
          </a:p>
          <a:p>
            <a:pPr marL="457200" lvl="0" indent="0" algn="l" rtl="0">
              <a:spcBef>
                <a:spcPts val="360"/>
              </a:spcBef>
              <a:spcAft>
                <a:spcPts val="0"/>
              </a:spcAft>
              <a:buNone/>
            </a:pPr>
            <a:r>
              <a:rPr lang="en-US" sz="2500"/>
              <a:t>Lists every group within the system.</a:t>
            </a:r>
            <a:endParaRPr sz="2500"/>
          </a:p>
          <a:p>
            <a:pPr marL="457200" lvl="0" indent="-387350" algn="l" rtl="0">
              <a:spcBef>
                <a:spcPts val="360"/>
              </a:spcBef>
              <a:spcAft>
                <a:spcPts val="0"/>
              </a:spcAft>
              <a:buSzPts val="2500"/>
              <a:buFont typeface="Helvetica Neue"/>
              <a:buChar char="-"/>
            </a:pPr>
            <a:r>
              <a:rPr lang="en-US" sz="2500" b="1">
                <a:latin typeface="Helvetica Neue"/>
                <a:ea typeface="Helvetica Neue"/>
                <a:cs typeface="Helvetica Neue"/>
                <a:sym typeface="Helvetica Neue"/>
              </a:rPr>
              <a:t>/etc/gshadow</a:t>
            </a:r>
            <a:endParaRPr sz="2500" b="1">
              <a:latin typeface="Helvetica Neue"/>
              <a:ea typeface="Helvetica Neue"/>
              <a:cs typeface="Helvetica Neue"/>
              <a:sym typeface="Helvetica Neue"/>
            </a:endParaRPr>
          </a:p>
          <a:p>
            <a:pPr marL="457200" lvl="0" indent="0" algn="l" rtl="0">
              <a:spcBef>
                <a:spcPts val="360"/>
              </a:spcBef>
              <a:spcAft>
                <a:spcPts val="0"/>
              </a:spcAft>
              <a:buNone/>
            </a:pPr>
            <a:r>
              <a:rPr lang="en-US" sz="2500"/>
              <a:t>Stores </a:t>
            </a:r>
            <a:r>
              <a:rPr lang="en-US" sz="2500" u="sng"/>
              <a:t>group</a:t>
            </a:r>
            <a:r>
              <a:rPr lang="en-US" sz="2500"/>
              <a:t> password hashes.</a:t>
            </a:r>
            <a:endParaRPr sz="2500"/>
          </a:p>
        </p:txBody>
      </p:sp>
      <p:sp>
        <p:nvSpPr>
          <p:cNvPr id="216" name="Google Shape;216;p28"/>
          <p:cNvSpPr txBox="1">
            <a:spLocks noGrp="1"/>
          </p:cNvSpPr>
          <p:nvPr>
            <p:ph type="ftr" sz="quarter" idx="11"/>
          </p:nvPr>
        </p:nvSpPr>
        <p:spPr>
          <a:xfrm>
            <a:off x="3124200" y="64435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15" name="Google Shape;215;p28"/>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Managing Users</a:t>
            </a:r>
            <a:endParaRPr dirty="0">
              <a:solidFill>
                <a:schemeClr val="tx1"/>
              </a:solidFill>
              <a:latin typeface="Helvetica Neue"/>
              <a:ea typeface="Helvetica Neue"/>
              <a:cs typeface="Helvetica Neue"/>
              <a:sym typeface="Helvetica Neue"/>
            </a:endParaRPr>
          </a:p>
        </p:txBody>
      </p:sp>
      <p:sp>
        <p:nvSpPr>
          <p:cNvPr id="223" name="Google Shape;223;p29"/>
          <p:cNvSpPr txBox="1">
            <a:spLocks noGrp="1"/>
          </p:cNvSpPr>
          <p:nvPr>
            <p:ph idx="1"/>
          </p:nvPr>
        </p:nvSpPr>
        <p:spPr>
          <a:xfrm>
            <a:off x="457200" y="1302900"/>
            <a:ext cx="8229600" cy="4823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u="sng"/>
              <a:t>Commands: </a:t>
            </a:r>
            <a:endParaRPr u="sng"/>
          </a:p>
          <a:p>
            <a:pPr marL="457200" lvl="0" indent="-387350" algn="l" rtl="0">
              <a:spcBef>
                <a:spcPts val="360"/>
              </a:spcBef>
              <a:spcAft>
                <a:spcPts val="0"/>
              </a:spcAft>
              <a:buSzPts val="2500"/>
              <a:buChar char="-"/>
            </a:pPr>
            <a:r>
              <a:rPr lang="en-US" sz="2500"/>
              <a:t>Create a new user use </a:t>
            </a:r>
            <a:r>
              <a:rPr lang="en-US" sz="2500" b="1">
                <a:latin typeface="Helvetica Neue"/>
                <a:ea typeface="Helvetica Neue"/>
                <a:cs typeface="Helvetica Neue"/>
                <a:sym typeface="Helvetica Neue"/>
              </a:rPr>
              <a:t>sudo adduser &lt;mikey&gt;</a:t>
            </a:r>
            <a:r>
              <a:rPr lang="en-US" sz="2500"/>
              <a:t>, you will be asked to provide a password and other user info. </a:t>
            </a:r>
            <a:r>
              <a:rPr lang="en-US" sz="2200"/>
              <a:t>(mikey is just an example and can be substituted)</a:t>
            </a:r>
            <a:endParaRPr sz="2200"/>
          </a:p>
          <a:p>
            <a:pPr marL="457200" lvl="0" indent="-387350" algn="l" rtl="0">
              <a:spcBef>
                <a:spcPts val="0"/>
              </a:spcBef>
              <a:spcAft>
                <a:spcPts val="0"/>
              </a:spcAft>
              <a:buSzPts val="2500"/>
              <a:buChar char="-"/>
            </a:pPr>
            <a:r>
              <a:rPr lang="en-US" sz="2500"/>
              <a:t>Switch from one user to another use </a:t>
            </a:r>
            <a:r>
              <a:rPr lang="en-US" sz="2500" b="1">
                <a:latin typeface="Helvetica Neue"/>
                <a:ea typeface="Helvetica Neue"/>
                <a:cs typeface="Helvetica Neue"/>
                <a:sym typeface="Helvetica Neue"/>
              </a:rPr>
              <a:t>su - &lt;mikey&gt;</a:t>
            </a:r>
            <a:r>
              <a:rPr lang="en-US" sz="2500"/>
              <a:t> ; use </a:t>
            </a:r>
            <a:r>
              <a:rPr lang="en-US" sz="2500" b="1">
                <a:latin typeface="Helvetica Neue"/>
                <a:ea typeface="Helvetica Neue"/>
                <a:cs typeface="Helvetica Neue"/>
                <a:sym typeface="Helvetica Neue"/>
              </a:rPr>
              <a:t>exit </a:t>
            </a:r>
            <a:r>
              <a:rPr lang="en-US" sz="2500"/>
              <a:t>to go back to your own account.</a:t>
            </a:r>
            <a:endParaRPr sz="2500"/>
          </a:p>
          <a:p>
            <a:pPr marL="457200" lvl="0" indent="-387350" algn="l" rtl="0">
              <a:spcBef>
                <a:spcPts val="0"/>
              </a:spcBef>
              <a:spcAft>
                <a:spcPts val="0"/>
              </a:spcAft>
              <a:buSzPts val="2500"/>
              <a:buChar char="-"/>
            </a:pPr>
            <a:r>
              <a:rPr lang="en-US" sz="2500"/>
              <a:t>To change a user’s password, use command </a:t>
            </a:r>
            <a:r>
              <a:rPr lang="en-US" sz="2500" b="1">
                <a:latin typeface="Helvetica Neue"/>
                <a:ea typeface="Helvetica Neue"/>
                <a:cs typeface="Helvetica Neue"/>
                <a:sym typeface="Helvetica Neue"/>
              </a:rPr>
              <a:t>passwd </a:t>
            </a:r>
            <a:r>
              <a:rPr lang="en-US" sz="2500"/>
              <a:t>while existing as that user in the terminal. </a:t>
            </a:r>
            <a:endParaRPr sz="2500"/>
          </a:p>
          <a:p>
            <a:pPr marL="457200" lvl="0" indent="-387350" algn="l" rtl="0">
              <a:spcBef>
                <a:spcPts val="0"/>
              </a:spcBef>
              <a:spcAft>
                <a:spcPts val="0"/>
              </a:spcAft>
              <a:buSzPts val="2500"/>
              <a:buChar char="-"/>
            </a:pPr>
            <a:r>
              <a:rPr lang="en-US" sz="2500"/>
              <a:t>To render a user’s password useless simply use </a:t>
            </a:r>
            <a:r>
              <a:rPr lang="en-US" sz="2500" b="1">
                <a:latin typeface="Helvetica Neue"/>
                <a:ea typeface="Helvetica Neue"/>
                <a:cs typeface="Helvetica Neue"/>
                <a:sym typeface="Helvetica Neue"/>
              </a:rPr>
              <a:t>sudo passwd -l &lt;user&gt;</a:t>
            </a:r>
            <a:r>
              <a:rPr lang="en-US" sz="2500"/>
              <a:t>.</a:t>
            </a:r>
            <a:endParaRPr sz="2500"/>
          </a:p>
          <a:p>
            <a:pPr marL="914400" lvl="1" indent="-374650" algn="l" rtl="0">
              <a:spcBef>
                <a:spcPts val="0"/>
              </a:spcBef>
              <a:spcAft>
                <a:spcPts val="0"/>
              </a:spcAft>
              <a:buSzPts val="2300"/>
              <a:buChar char="-"/>
            </a:pPr>
            <a:r>
              <a:rPr lang="en-US" sz="2300"/>
              <a:t>*This is necessary when an employee leaves a company and all of their accounts need to be disabled.</a:t>
            </a:r>
            <a:endParaRPr sz="2300"/>
          </a:p>
        </p:txBody>
      </p:sp>
      <p:sp>
        <p:nvSpPr>
          <p:cNvPr id="225" name="Google Shape;225;p29"/>
          <p:cNvSpPr txBox="1">
            <a:spLocks noGrp="1"/>
          </p:cNvSpPr>
          <p:nvPr>
            <p:ph type="ftr" sz="quarter" idx="11"/>
          </p:nvPr>
        </p:nvSpPr>
        <p:spPr>
          <a:xfrm>
            <a:off x="3124200" y="64435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24" name="Google Shape;224;p29"/>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Managing Users</a:t>
            </a:r>
            <a:endParaRPr lang="en-US">
              <a:solidFill>
                <a:schemeClr val="tx1"/>
              </a:solidFill>
              <a:latin typeface="Helvetica Neue"/>
              <a:ea typeface="Helvetica Neue"/>
              <a:cs typeface="Helvetica Neue"/>
            </a:endParaRPr>
          </a:p>
        </p:txBody>
      </p:sp>
      <p:sp>
        <p:nvSpPr>
          <p:cNvPr id="232" name="Google Shape;232;p30"/>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u="sng"/>
              <a:t>Commands:</a:t>
            </a:r>
            <a:endParaRPr u="sng"/>
          </a:p>
          <a:p>
            <a:pPr marL="457200" lvl="0" indent="-387350" algn="l" rtl="0">
              <a:spcBef>
                <a:spcPts val="360"/>
              </a:spcBef>
              <a:spcAft>
                <a:spcPts val="0"/>
              </a:spcAft>
              <a:buSzPts val="2500"/>
              <a:buChar char="-"/>
            </a:pPr>
            <a:r>
              <a:rPr lang="en-US" sz="2500"/>
              <a:t>To delete a user account use </a:t>
            </a:r>
            <a:r>
              <a:rPr lang="en-US" sz="2500" b="1">
                <a:latin typeface="Helvetica Neue"/>
                <a:ea typeface="Helvetica Neue"/>
                <a:cs typeface="Helvetica Neue"/>
                <a:sym typeface="Helvetica Neue"/>
              </a:rPr>
              <a:t>sudo userdel -r user7 </a:t>
            </a:r>
            <a:r>
              <a:rPr lang="en-US" sz="2500"/>
              <a:t>; don’t worry about the error message.</a:t>
            </a:r>
            <a:endParaRPr sz="2500"/>
          </a:p>
          <a:p>
            <a:pPr marL="457200" lvl="0" indent="-387350" algn="l" rtl="0">
              <a:spcBef>
                <a:spcPts val="0"/>
              </a:spcBef>
              <a:spcAft>
                <a:spcPts val="0"/>
              </a:spcAft>
              <a:buSzPts val="2500"/>
              <a:buChar char="-"/>
            </a:pPr>
            <a:r>
              <a:rPr lang="en-US" sz="2500"/>
              <a:t>You have probably noticed that most of these commands require sudo or root privileges to run. This is because creating and deleting user accounts is a significant “power” that not every user should have.</a:t>
            </a:r>
            <a:endParaRPr sz="2500"/>
          </a:p>
          <a:p>
            <a:pPr marL="0" lvl="0" indent="0" algn="l" rtl="0">
              <a:spcBef>
                <a:spcPts val="360"/>
              </a:spcBef>
              <a:spcAft>
                <a:spcPts val="0"/>
              </a:spcAft>
              <a:buNone/>
            </a:pPr>
            <a:endParaRPr sz="2500"/>
          </a:p>
          <a:p>
            <a:pPr marL="0" lvl="0" indent="0" algn="l" rtl="0">
              <a:spcBef>
                <a:spcPts val="360"/>
              </a:spcBef>
              <a:spcAft>
                <a:spcPts val="0"/>
              </a:spcAft>
              <a:buNone/>
            </a:pPr>
            <a:endParaRPr sz="2500"/>
          </a:p>
          <a:p>
            <a:pPr marL="0" lvl="0" indent="0" algn="l" rtl="0">
              <a:spcBef>
                <a:spcPts val="360"/>
              </a:spcBef>
              <a:spcAft>
                <a:spcPts val="0"/>
              </a:spcAft>
              <a:buNone/>
            </a:pPr>
            <a:endParaRPr sz="2500"/>
          </a:p>
          <a:p>
            <a:pPr marL="0" lvl="0" indent="0" algn="l" rtl="0">
              <a:spcBef>
                <a:spcPts val="360"/>
              </a:spcBef>
              <a:spcAft>
                <a:spcPts val="0"/>
              </a:spcAft>
              <a:buNone/>
            </a:pPr>
            <a:r>
              <a:rPr lang="en-US" sz="2500"/>
              <a:t>*Make sure to update your commands cheat sheet.</a:t>
            </a:r>
            <a:endParaRPr sz="2500"/>
          </a:p>
        </p:txBody>
      </p:sp>
      <p:sp>
        <p:nvSpPr>
          <p:cNvPr id="234" name="Google Shape;234;p30"/>
          <p:cNvSpPr txBox="1">
            <a:spLocks noGrp="1"/>
          </p:cNvSpPr>
          <p:nvPr>
            <p:ph type="ftr" sz="quarter" idx="11"/>
          </p:nvPr>
        </p:nvSpPr>
        <p:spPr>
          <a:xfrm>
            <a:off x="3124200" y="64435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33" name="Google Shape;233;p30"/>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title"/>
          </p:nvPr>
        </p:nvSpPr>
        <p:spPr>
          <a:xfrm>
            <a:off x="685788" y="3506700"/>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US" dirty="0">
                <a:solidFill>
                  <a:schemeClr val="tx1"/>
                </a:solidFill>
                <a:latin typeface="Helvetica Neue"/>
                <a:ea typeface="Helvetica Neue"/>
                <a:cs typeface="Helvetica Neue"/>
                <a:sym typeface="Helvetica Neue"/>
              </a:rPr>
              <a:t>File Permissions</a:t>
            </a:r>
            <a:endParaRPr dirty="0">
              <a:solidFill>
                <a:schemeClr val="tx1"/>
              </a:solidFill>
              <a:latin typeface="Helvetica Neue"/>
              <a:ea typeface="Helvetica Neue"/>
              <a:cs typeface="Helvetica Neue"/>
              <a:sym typeface="Helvetica Neue"/>
            </a:endParaRPr>
          </a:p>
        </p:txBody>
      </p:sp>
      <p:sp>
        <p:nvSpPr>
          <p:cNvPr id="240" name="Google Shape;240;p31"/>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41" name="Google Shape;241;p31"/>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File Permissions</a:t>
            </a:r>
            <a:endParaRPr dirty="0">
              <a:solidFill>
                <a:schemeClr val="tx1"/>
              </a:solidFill>
              <a:latin typeface="Helvetica Neue"/>
              <a:ea typeface="Helvetica Neue"/>
              <a:cs typeface="Helvetica Neue"/>
              <a:sym typeface="Helvetica Neue"/>
            </a:endParaRPr>
          </a:p>
        </p:txBody>
      </p:sp>
      <p:sp>
        <p:nvSpPr>
          <p:cNvPr id="248" name="Google Shape;248;p32"/>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387350" algn="l" rtl="0">
              <a:spcBef>
                <a:spcPts val="360"/>
              </a:spcBef>
              <a:spcAft>
                <a:spcPts val="0"/>
              </a:spcAft>
              <a:buSzPts val="2500"/>
              <a:buChar char="-"/>
            </a:pPr>
            <a:r>
              <a:rPr lang="en-US" sz="2500"/>
              <a:t>Every file on your VM has a set of rules that control who is allowed to read, edit or run the file. </a:t>
            </a:r>
            <a:endParaRPr sz="2500"/>
          </a:p>
          <a:p>
            <a:pPr marL="457200" lvl="0" indent="-387350" algn="l" rtl="0">
              <a:spcBef>
                <a:spcPts val="0"/>
              </a:spcBef>
              <a:spcAft>
                <a:spcPts val="0"/>
              </a:spcAft>
              <a:buSzPts val="2500"/>
              <a:buChar char="-"/>
            </a:pPr>
            <a:r>
              <a:rPr lang="en-US" sz="2500"/>
              <a:t>The way we can view these permissions is with the command </a:t>
            </a:r>
            <a:r>
              <a:rPr lang="en-US" sz="2500" b="1">
                <a:latin typeface="Helvetica Neue"/>
                <a:ea typeface="Helvetica Neue"/>
                <a:cs typeface="Helvetica Neue"/>
                <a:sym typeface="Helvetica Neue"/>
              </a:rPr>
              <a:t>ls -lan &lt;filepath&gt;</a:t>
            </a:r>
            <a:r>
              <a:rPr lang="en-US" sz="2500"/>
              <a:t>, where “ls” simply means list all contents and “-lan” are a set of flags that format the output.</a:t>
            </a:r>
            <a:endParaRPr sz="2500"/>
          </a:p>
          <a:p>
            <a:pPr marL="457200" lvl="0" indent="-387350" algn="l" rtl="0">
              <a:spcBef>
                <a:spcPts val="0"/>
              </a:spcBef>
              <a:spcAft>
                <a:spcPts val="0"/>
              </a:spcAft>
              <a:buSzPts val="2500"/>
              <a:buChar char="-"/>
            </a:pPr>
            <a:r>
              <a:rPr lang="en-US" sz="2500"/>
              <a:t>This is the output of the famous /etc/passwd file:</a:t>
            </a:r>
            <a:endParaRPr sz="2500"/>
          </a:p>
          <a:p>
            <a:pPr marL="457200" lvl="0" indent="0" algn="l" rtl="0">
              <a:spcBef>
                <a:spcPts val="360"/>
              </a:spcBef>
              <a:spcAft>
                <a:spcPts val="0"/>
              </a:spcAft>
              <a:buNone/>
            </a:pPr>
            <a:r>
              <a:rPr lang="en-US" sz="2500"/>
              <a:t>Let’s analyze it on the next slide...</a:t>
            </a:r>
            <a:endParaRPr sz="2500"/>
          </a:p>
        </p:txBody>
      </p:sp>
      <p:sp>
        <p:nvSpPr>
          <p:cNvPr id="251" name="Google Shape;251;p32"/>
          <p:cNvSpPr txBox="1">
            <a:spLocks noGrp="1"/>
          </p:cNvSpPr>
          <p:nvPr>
            <p:ph type="ftr" sz="quarter" idx="11"/>
          </p:nvPr>
        </p:nvSpPr>
        <p:spPr>
          <a:xfrm>
            <a:off x="3124200" y="64435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49" name="Google Shape;249;p32"/>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250" name="Google Shape;250;p32"/>
          <p:cNvPicPr preferRelativeResize="0"/>
          <p:nvPr/>
        </p:nvPicPr>
        <p:blipFill rotWithShape="1">
          <a:blip r:embed="rId3">
            <a:alphaModFix/>
          </a:blip>
          <a:srcRect l="-1309" r="21932"/>
          <a:stretch/>
        </p:blipFill>
        <p:spPr>
          <a:xfrm>
            <a:off x="1389363" y="4766800"/>
            <a:ext cx="6365275" cy="1359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52225" y="425363"/>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Module 5 Agenda</a:t>
            </a:r>
            <a:endParaRPr lang="en-US">
              <a:solidFill>
                <a:schemeClr val="tx1"/>
              </a:solidFill>
              <a:latin typeface="Helvetica Neue"/>
              <a:ea typeface="Helvetica Neue"/>
              <a:cs typeface="Helvetica Neue"/>
            </a:endParaRPr>
          </a:p>
        </p:txBody>
      </p:sp>
      <p:sp>
        <p:nvSpPr>
          <p:cNvPr id="99" name="Google Shape;99;p15"/>
          <p:cNvSpPr txBox="1">
            <a:spLocks noGrp="1"/>
          </p:cNvSpPr>
          <p:nvPr>
            <p:ph idx="1"/>
          </p:nvPr>
        </p:nvSpPr>
        <p:spPr>
          <a:xfrm>
            <a:off x="457200" y="1568375"/>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a:p>
            <a:pPr marL="457200" lvl="0" indent="-342900" algn="l" rtl="0">
              <a:spcBef>
                <a:spcPts val="360"/>
              </a:spcBef>
              <a:spcAft>
                <a:spcPts val="0"/>
              </a:spcAft>
              <a:buSzPts val="1800"/>
              <a:buChar char="➢"/>
            </a:pPr>
            <a:r>
              <a:rPr lang="en-US"/>
              <a:t>Users and Passwords</a:t>
            </a:r>
            <a:endParaRPr/>
          </a:p>
          <a:p>
            <a:pPr marL="457200" lvl="0" indent="-342900" algn="l" rtl="0">
              <a:spcBef>
                <a:spcPts val="0"/>
              </a:spcBef>
              <a:spcAft>
                <a:spcPts val="0"/>
              </a:spcAft>
              <a:buSzPts val="1800"/>
              <a:buChar char="➢"/>
            </a:pPr>
            <a:r>
              <a:rPr lang="en-US"/>
              <a:t>Hash Functions</a:t>
            </a:r>
            <a:endParaRPr/>
          </a:p>
          <a:p>
            <a:pPr marL="457200" lvl="0" indent="-342900" algn="l" rtl="0">
              <a:spcBef>
                <a:spcPts val="0"/>
              </a:spcBef>
              <a:spcAft>
                <a:spcPts val="0"/>
              </a:spcAft>
              <a:buSzPts val="1800"/>
              <a:buChar char="➢"/>
            </a:pPr>
            <a:r>
              <a:rPr lang="en-US"/>
              <a:t>Managing Users</a:t>
            </a:r>
            <a:endParaRPr/>
          </a:p>
          <a:p>
            <a:pPr marL="457200" lvl="0" indent="-342900" algn="l" rtl="0">
              <a:spcBef>
                <a:spcPts val="0"/>
              </a:spcBef>
              <a:spcAft>
                <a:spcPts val="0"/>
              </a:spcAft>
              <a:buSzPts val="1800"/>
              <a:buChar char="➢"/>
            </a:pPr>
            <a:r>
              <a:rPr lang="en-US"/>
              <a:t>File Permissions </a:t>
            </a:r>
            <a:endParaRPr/>
          </a:p>
          <a:p>
            <a:pPr marL="457200" lvl="0" indent="-342900" algn="l" rtl="0">
              <a:spcBef>
                <a:spcPts val="0"/>
              </a:spcBef>
              <a:spcAft>
                <a:spcPts val="0"/>
              </a:spcAft>
              <a:buSzPts val="1800"/>
              <a:buChar char="➢"/>
            </a:pPr>
            <a:r>
              <a:rPr lang="en-US"/>
              <a:t>Network tools</a:t>
            </a:r>
            <a:endParaRPr/>
          </a:p>
          <a:p>
            <a:pPr marL="0" lvl="0" indent="0" algn="l" rtl="0">
              <a:spcBef>
                <a:spcPts val="360"/>
              </a:spcBef>
              <a:spcAft>
                <a:spcPts val="0"/>
              </a:spcAft>
              <a:buNone/>
            </a:pPr>
            <a:endParaRPr/>
          </a:p>
        </p:txBody>
      </p:sp>
      <p:sp>
        <p:nvSpPr>
          <p:cNvPr id="100" name="Google Shape;100;p15"/>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101" name="Google Shape;101;p15"/>
          <p:cNvSpPr txBox="1"/>
          <p:nvPr/>
        </p:nvSpPr>
        <p:spPr>
          <a:xfrm>
            <a:off x="3072000" y="6329375"/>
            <a:ext cx="30000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00">
                <a:solidFill>
                  <a:schemeClr val="dk1"/>
                </a:solidFill>
              </a:rPr>
              <a:t>Copyright 2021 Iowa State University</a:t>
            </a:r>
            <a:endParaRPr sz="8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628650" y="77880"/>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File Permissions</a:t>
            </a:r>
            <a:endParaRPr dirty="0">
              <a:solidFill>
                <a:schemeClr val="tx1"/>
              </a:solidFill>
              <a:latin typeface="Helvetica Neue"/>
              <a:ea typeface="Helvetica Neue"/>
              <a:cs typeface="Helvetica Neue"/>
              <a:sym typeface="Helvetica Neue"/>
            </a:endParaRPr>
          </a:p>
        </p:txBody>
      </p:sp>
      <p:sp>
        <p:nvSpPr>
          <p:cNvPr id="258" name="Google Shape;258;p33"/>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500" u="sng"/>
              <a:t>Based on the /etc/passwd file permissions:</a:t>
            </a:r>
            <a:endParaRPr sz="2500" u="sng"/>
          </a:p>
          <a:p>
            <a:pPr marL="457200" lvl="0" indent="-381000" algn="l" rtl="0">
              <a:spcBef>
                <a:spcPts val="360"/>
              </a:spcBef>
              <a:spcAft>
                <a:spcPts val="0"/>
              </a:spcAft>
              <a:buSzPts val="2400"/>
              <a:buChar char="-"/>
            </a:pPr>
            <a:r>
              <a:rPr lang="en-US" sz="2400"/>
              <a:t>The very first character “-” shows that this is indeed a file. A “d” or “l” in its place would signify a directory or a symbolic link respectively.</a:t>
            </a:r>
            <a:endParaRPr sz="2400"/>
          </a:p>
          <a:p>
            <a:pPr marL="457200" lvl="0" indent="-381000" algn="l" rtl="0">
              <a:spcBef>
                <a:spcPts val="0"/>
              </a:spcBef>
              <a:spcAft>
                <a:spcPts val="0"/>
              </a:spcAft>
              <a:buSzPts val="2400"/>
              <a:buChar char="-"/>
            </a:pPr>
            <a:r>
              <a:rPr lang="en-US" sz="2400"/>
              <a:t>The next nine characters are split into three parts. Where the first third [rw-] are the user permissions, the middle three are group permissions [r--] and the final third are world permissions.</a:t>
            </a:r>
            <a:endParaRPr sz="2400"/>
          </a:p>
          <a:p>
            <a:pPr marL="457200" lvl="0" indent="-381000" algn="l" rtl="0">
              <a:spcBef>
                <a:spcPts val="0"/>
              </a:spcBef>
              <a:spcAft>
                <a:spcPts val="0"/>
              </a:spcAft>
              <a:buSzPts val="2400"/>
              <a:buChar char="-"/>
            </a:pPr>
            <a:r>
              <a:rPr lang="en-US" sz="2400"/>
              <a:t>The lone number “1” isn’t exactly important, but it is there to represent the number of hard links.</a:t>
            </a:r>
            <a:endParaRPr sz="2400"/>
          </a:p>
          <a:p>
            <a:pPr marL="457200" lvl="0" indent="-381000" algn="l" rtl="0">
              <a:spcBef>
                <a:spcPts val="0"/>
              </a:spcBef>
              <a:spcAft>
                <a:spcPts val="0"/>
              </a:spcAft>
              <a:buSzPts val="2400"/>
              <a:buChar char="-"/>
            </a:pPr>
            <a:r>
              <a:rPr lang="en-US" sz="2400"/>
              <a:t>Next are the UID and GID. Both “0” in this instance.</a:t>
            </a:r>
            <a:endParaRPr sz="2400"/>
          </a:p>
        </p:txBody>
      </p:sp>
      <p:sp>
        <p:nvSpPr>
          <p:cNvPr id="261" name="Google Shape;261;p33"/>
          <p:cNvSpPr txBox="1">
            <a:spLocks noGrp="1"/>
          </p:cNvSpPr>
          <p:nvPr>
            <p:ph type="ftr" sz="quarter" idx="11"/>
          </p:nvPr>
        </p:nvSpPr>
        <p:spPr>
          <a:xfrm>
            <a:off x="3124200" y="64435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59" name="Google Shape;259;p33"/>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pic>
        <p:nvPicPr>
          <p:cNvPr id="260" name="Google Shape;260;p33"/>
          <p:cNvPicPr preferRelativeResize="0"/>
          <p:nvPr/>
        </p:nvPicPr>
        <p:blipFill rotWithShape="1">
          <a:blip r:embed="rId3">
            <a:alphaModFix/>
          </a:blip>
          <a:srcRect l="-1309" r="21932"/>
          <a:stretch/>
        </p:blipFill>
        <p:spPr>
          <a:xfrm>
            <a:off x="2004749" y="5326750"/>
            <a:ext cx="4890051" cy="1044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File Permissions</a:t>
            </a:r>
            <a:endParaRPr dirty="0">
              <a:solidFill>
                <a:schemeClr val="tx1"/>
              </a:solidFill>
              <a:latin typeface="Helvetica Neue"/>
              <a:ea typeface="Helvetica Neue"/>
              <a:cs typeface="Helvetica Neue"/>
              <a:sym typeface="Helvetica Neue"/>
            </a:endParaRPr>
          </a:p>
        </p:txBody>
      </p:sp>
      <p:sp>
        <p:nvSpPr>
          <p:cNvPr id="268" name="Google Shape;268;p34"/>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sz="2500" u="sng"/>
              <a:t>Based on the /etc/passwd file permissions:</a:t>
            </a:r>
            <a:endParaRPr sz="2500" u="sng"/>
          </a:p>
          <a:p>
            <a:pPr marL="457200" lvl="0" indent="-374650" algn="l" rtl="0">
              <a:spcBef>
                <a:spcPts val="360"/>
              </a:spcBef>
              <a:spcAft>
                <a:spcPts val="0"/>
              </a:spcAft>
              <a:buSzPts val="2300"/>
              <a:buChar char="-"/>
            </a:pPr>
            <a:r>
              <a:rPr lang="en-US" sz="2300"/>
              <a:t>The number “3177” represents the file size in bytes.</a:t>
            </a:r>
            <a:endParaRPr sz="2300"/>
          </a:p>
          <a:p>
            <a:pPr marL="457200" lvl="0" indent="-374650" algn="l" rtl="0">
              <a:spcBef>
                <a:spcPts val="0"/>
              </a:spcBef>
              <a:spcAft>
                <a:spcPts val="0"/>
              </a:spcAft>
              <a:buSzPts val="2300"/>
              <a:buChar char="-"/>
            </a:pPr>
            <a:r>
              <a:rPr lang="en-US" sz="2300"/>
              <a:t>The last date of modification is “Jun 13” at 13:17.</a:t>
            </a:r>
            <a:endParaRPr sz="2300"/>
          </a:p>
          <a:p>
            <a:pPr marL="457200" lvl="0" indent="-374650" algn="l" rtl="0">
              <a:spcBef>
                <a:spcPts val="0"/>
              </a:spcBef>
              <a:spcAft>
                <a:spcPts val="0"/>
              </a:spcAft>
              <a:buSzPts val="2300"/>
              <a:buChar char="-"/>
            </a:pPr>
            <a:r>
              <a:rPr lang="en-US" sz="2300"/>
              <a:t>And finally the object name is at the very end which in this case ends up being the file path itself.</a:t>
            </a:r>
            <a:endParaRPr sz="2300"/>
          </a:p>
          <a:p>
            <a:pPr marL="0" lvl="0" indent="0" algn="l" rtl="0">
              <a:spcBef>
                <a:spcPts val="360"/>
              </a:spcBef>
              <a:spcAft>
                <a:spcPts val="0"/>
              </a:spcAft>
              <a:buNone/>
            </a:pPr>
            <a:endParaRPr sz="2300"/>
          </a:p>
          <a:p>
            <a:pPr marL="0" lvl="0" indent="0" algn="l" rtl="0">
              <a:spcBef>
                <a:spcPts val="360"/>
              </a:spcBef>
              <a:spcAft>
                <a:spcPts val="0"/>
              </a:spcAft>
              <a:buNone/>
            </a:pPr>
            <a:r>
              <a:rPr lang="en-US" sz="2500" u="sng"/>
              <a:t>Let’s go back to the user, group, world permissions. </a:t>
            </a:r>
            <a:endParaRPr sz="2500" u="sng"/>
          </a:p>
          <a:p>
            <a:pPr marL="457200" lvl="0" indent="-374650" algn="l" rtl="0">
              <a:spcBef>
                <a:spcPts val="360"/>
              </a:spcBef>
              <a:spcAft>
                <a:spcPts val="0"/>
              </a:spcAft>
              <a:buSzPts val="2300"/>
              <a:buChar char="-"/>
            </a:pPr>
            <a:r>
              <a:rPr lang="en-US" sz="2300"/>
              <a:t>We can see that the user can only read and write the file but not execute it. The group and the world can only read the file but cannot edit or run it. </a:t>
            </a:r>
            <a:endParaRPr sz="2300"/>
          </a:p>
          <a:p>
            <a:pPr marL="457200" lvl="0" indent="-374650" algn="l" rtl="0">
              <a:spcBef>
                <a:spcPts val="0"/>
              </a:spcBef>
              <a:spcAft>
                <a:spcPts val="0"/>
              </a:spcAft>
              <a:buSzPts val="2300"/>
              <a:buChar char="-"/>
            </a:pPr>
            <a:r>
              <a:rPr lang="en-US" sz="2300"/>
              <a:t>Write privileges are denoted by a “w” and execute privileges are denoted by an “x”. Read privileges are denoted by “r”. </a:t>
            </a:r>
            <a:endParaRPr sz="2300"/>
          </a:p>
        </p:txBody>
      </p:sp>
      <p:sp>
        <p:nvSpPr>
          <p:cNvPr id="270" name="Google Shape;270;p34"/>
          <p:cNvSpPr txBox="1">
            <a:spLocks noGrp="1"/>
          </p:cNvSpPr>
          <p:nvPr>
            <p:ph type="ftr" sz="quarter" idx="11"/>
          </p:nvPr>
        </p:nvSpPr>
        <p:spPr>
          <a:xfrm>
            <a:off x="3124200" y="64435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69" name="Google Shape;269;p34"/>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5"/>
          <p:cNvSpPr txBox="1">
            <a:spLocks noGrp="1"/>
          </p:cNvSpPr>
          <p:nvPr>
            <p:ph type="title"/>
          </p:nvPr>
        </p:nvSpPr>
        <p:spPr>
          <a:xfrm>
            <a:off x="628650" y="12575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File Permissions</a:t>
            </a:r>
            <a:endParaRPr dirty="0">
              <a:solidFill>
                <a:schemeClr val="tx1"/>
              </a:solidFill>
              <a:latin typeface="Helvetica Neue"/>
              <a:ea typeface="Helvetica Neue"/>
              <a:cs typeface="Helvetica Neue"/>
              <a:sym typeface="Helvetica Neue"/>
            </a:endParaRPr>
          </a:p>
        </p:txBody>
      </p:sp>
      <p:sp>
        <p:nvSpPr>
          <p:cNvPr id="277" name="Google Shape;277;p35"/>
          <p:cNvSpPr txBox="1">
            <a:spLocks noGrp="1"/>
          </p:cNvSpPr>
          <p:nvPr>
            <p:ph idx="1"/>
          </p:nvPr>
        </p:nvSpPr>
        <p:spPr>
          <a:xfrm>
            <a:off x="457200" y="12321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500" u="sng"/>
              <a:t>Changing Permissions:</a:t>
            </a:r>
            <a:endParaRPr sz="2500" u="sng"/>
          </a:p>
          <a:p>
            <a:pPr marL="457200" lvl="0" indent="-387350" algn="l" rtl="0">
              <a:spcBef>
                <a:spcPts val="360"/>
              </a:spcBef>
              <a:spcAft>
                <a:spcPts val="0"/>
              </a:spcAft>
              <a:buSzPts val="2500"/>
              <a:buChar char="-"/>
            </a:pPr>
            <a:r>
              <a:rPr lang="en-US" sz="2500"/>
              <a:t>Many times we require additional functionality to carry out our job. When this is the case we need to modify existing file permissions. </a:t>
            </a:r>
            <a:endParaRPr sz="2500"/>
          </a:p>
          <a:p>
            <a:pPr marL="457200" lvl="0" indent="-387350" algn="l" rtl="0">
              <a:spcBef>
                <a:spcPts val="0"/>
              </a:spcBef>
              <a:spcAft>
                <a:spcPts val="0"/>
              </a:spcAft>
              <a:buSzPts val="2500"/>
              <a:buChar char="-"/>
            </a:pPr>
            <a:r>
              <a:rPr lang="en-US" sz="2500"/>
              <a:t>Before we show you how to modify permissions, y’all need to know the “weight” every permission has. </a:t>
            </a:r>
            <a:endParaRPr sz="2500"/>
          </a:p>
          <a:p>
            <a:pPr marL="0" lvl="0" indent="0" algn="l" rtl="0">
              <a:spcBef>
                <a:spcPts val="360"/>
              </a:spcBef>
              <a:spcAft>
                <a:spcPts val="0"/>
              </a:spcAft>
              <a:buNone/>
            </a:pPr>
            <a:r>
              <a:rPr lang="en-US" sz="2500"/>
              <a:t>	</a:t>
            </a:r>
            <a:endParaRPr sz="2500"/>
          </a:p>
          <a:p>
            <a:pPr marL="457200" lvl="0" indent="-387350" algn="l" rtl="0">
              <a:spcBef>
                <a:spcPts val="360"/>
              </a:spcBef>
              <a:spcAft>
                <a:spcPts val="0"/>
              </a:spcAft>
              <a:buSzPts val="2500"/>
              <a:buChar char="-"/>
            </a:pPr>
            <a:r>
              <a:rPr lang="en-US" sz="2500"/>
              <a:t>Notice that these are powers of 2. </a:t>
            </a:r>
            <a:endParaRPr sz="2500"/>
          </a:p>
          <a:p>
            <a:pPr marL="457200" lvl="0" indent="-387350" algn="l" rtl="0">
              <a:spcBef>
                <a:spcPts val="0"/>
              </a:spcBef>
              <a:spcAft>
                <a:spcPts val="0"/>
              </a:spcAft>
              <a:buSzPts val="2500"/>
              <a:buChar char="-"/>
            </a:pPr>
            <a:r>
              <a:rPr lang="en-US" sz="2500"/>
              <a:t>If we set file2’s permissions to “757” using </a:t>
            </a:r>
            <a:r>
              <a:rPr lang="en-US" sz="2500" b="1">
                <a:latin typeface="Helvetica Neue"/>
                <a:ea typeface="Helvetica Neue"/>
                <a:cs typeface="Helvetica Neue"/>
                <a:sym typeface="Helvetica Neue"/>
              </a:rPr>
              <a:t>chmod 757 file2</a:t>
            </a:r>
            <a:r>
              <a:rPr lang="en-US" sz="2500"/>
              <a:t>,</a:t>
            </a:r>
            <a:r>
              <a:rPr lang="en-US" sz="2500" b="1">
                <a:latin typeface="Helvetica Neue"/>
                <a:ea typeface="Helvetica Neue"/>
                <a:cs typeface="Helvetica Neue"/>
                <a:sym typeface="Helvetica Neue"/>
              </a:rPr>
              <a:t> </a:t>
            </a:r>
            <a:r>
              <a:rPr lang="en-US" sz="2500"/>
              <a:t>we are essentially granting the user and the world, full rwx privileges, while the group only r-x privileges.</a:t>
            </a:r>
            <a:endParaRPr sz="2500"/>
          </a:p>
        </p:txBody>
      </p:sp>
      <p:sp>
        <p:nvSpPr>
          <p:cNvPr id="280" name="Google Shape;280;p35"/>
          <p:cNvSpPr txBox="1">
            <a:spLocks noGrp="1"/>
          </p:cNvSpPr>
          <p:nvPr>
            <p:ph type="ftr" sz="quarter" idx="11"/>
          </p:nvPr>
        </p:nvSpPr>
        <p:spPr>
          <a:xfrm>
            <a:off x="3124200" y="64435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78" name="Google Shape;278;p35"/>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graphicFrame>
        <p:nvGraphicFramePr>
          <p:cNvPr id="279" name="Google Shape;279;p35"/>
          <p:cNvGraphicFramePr/>
          <p:nvPr/>
        </p:nvGraphicFramePr>
        <p:xfrm>
          <a:off x="952500" y="3633338"/>
          <a:ext cx="7239000" cy="457170"/>
        </p:xfrm>
        <a:graphic>
          <a:graphicData uri="http://schemas.openxmlformats.org/drawingml/2006/table">
            <a:tbl>
              <a:tblPr>
                <a:noFill/>
                <a:tableStyleId>{5F88F86D-A521-4576-B940-F104D376E5EF}</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US"/>
                        <a:t>Read[r]:  4</a:t>
                      </a:r>
                      <a:endParaRPr/>
                    </a:p>
                  </a:txBody>
                  <a:tcPr marL="91425" marR="91425" marT="91425" marB="91425"/>
                </a:tc>
                <a:tc>
                  <a:txBody>
                    <a:bodyPr/>
                    <a:lstStyle/>
                    <a:p>
                      <a:pPr marL="0" lvl="0" indent="0" algn="l" rtl="0">
                        <a:spcBef>
                          <a:spcPts val="0"/>
                        </a:spcBef>
                        <a:spcAft>
                          <a:spcPts val="0"/>
                        </a:spcAft>
                        <a:buNone/>
                      </a:pPr>
                      <a:r>
                        <a:rPr lang="en-US"/>
                        <a:t>Write[w]: 2</a:t>
                      </a:r>
                      <a:endParaRPr/>
                    </a:p>
                  </a:txBody>
                  <a:tcPr marL="91425" marR="91425" marT="91425" marB="91425"/>
                </a:tc>
                <a:tc>
                  <a:txBody>
                    <a:bodyPr/>
                    <a:lstStyle/>
                    <a:p>
                      <a:pPr marL="0" lvl="0" indent="0" algn="l" rtl="0">
                        <a:spcBef>
                          <a:spcPts val="0"/>
                        </a:spcBef>
                        <a:spcAft>
                          <a:spcPts val="0"/>
                        </a:spcAft>
                        <a:buNone/>
                      </a:pPr>
                      <a:r>
                        <a:rPr lang="en-US"/>
                        <a:t>Execute[x]: 1</a:t>
                      </a:r>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File Permissions</a:t>
            </a:r>
            <a:endParaRPr dirty="0">
              <a:solidFill>
                <a:schemeClr val="tx1"/>
              </a:solidFill>
              <a:latin typeface="Helvetica Neue"/>
              <a:ea typeface="Helvetica Neue"/>
              <a:cs typeface="Helvetica Neue"/>
              <a:sym typeface="Helvetica Neue"/>
            </a:endParaRPr>
          </a:p>
        </p:txBody>
      </p:sp>
      <p:sp>
        <p:nvSpPr>
          <p:cNvPr id="287" name="Google Shape;287;p36"/>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500"/>
              <a:t>Still fuzzy on where the numbers come from?</a:t>
            </a:r>
            <a:endParaRPr sz="2500"/>
          </a:p>
          <a:p>
            <a:pPr marL="457200" lvl="0" indent="-387350" algn="l" rtl="0">
              <a:spcBef>
                <a:spcPts val="360"/>
              </a:spcBef>
              <a:spcAft>
                <a:spcPts val="0"/>
              </a:spcAft>
              <a:buSzPts val="2500"/>
              <a:buChar char="-"/>
            </a:pPr>
            <a:r>
              <a:rPr lang="en-US" sz="2500"/>
              <a:t>Seven comes from 4+2+1 or rwx, each of those read, write, execute permissions has a “weight”.</a:t>
            </a:r>
            <a:endParaRPr sz="2500"/>
          </a:p>
          <a:p>
            <a:pPr marL="0" lvl="0" indent="0" algn="l" rtl="0">
              <a:spcBef>
                <a:spcPts val="360"/>
              </a:spcBef>
              <a:spcAft>
                <a:spcPts val="0"/>
              </a:spcAft>
              <a:buNone/>
            </a:pPr>
            <a:endParaRPr sz="2500"/>
          </a:p>
          <a:p>
            <a:pPr marL="457200" lvl="0" indent="-387350" algn="l" rtl="0">
              <a:spcBef>
                <a:spcPts val="360"/>
              </a:spcBef>
              <a:spcAft>
                <a:spcPts val="0"/>
              </a:spcAft>
              <a:buSzPts val="2500"/>
              <a:buChar char="-"/>
            </a:pPr>
            <a:r>
              <a:rPr lang="en-US" sz="2500" b="1">
                <a:latin typeface="Helvetica Neue"/>
                <a:ea typeface="Helvetica Neue"/>
                <a:cs typeface="Helvetica Neue"/>
                <a:sym typeface="Helvetica Neue"/>
              </a:rPr>
              <a:t>chmod </a:t>
            </a:r>
            <a:r>
              <a:rPr lang="en-US" sz="2500"/>
              <a:t>comes from “change mode”.</a:t>
            </a:r>
            <a:endParaRPr sz="2500"/>
          </a:p>
          <a:p>
            <a:pPr marL="457200" lvl="0" indent="-387350" algn="l" rtl="0">
              <a:spcBef>
                <a:spcPts val="0"/>
              </a:spcBef>
              <a:spcAft>
                <a:spcPts val="0"/>
              </a:spcAft>
              <a:buSzPts val="2500"/>
              <a:buChar char="-"/>
            </a:pPr>
            <a:r>
              <a:rPr lang="en-US" sz="2500"/>
              <a:t>Use either </a:t>
            </a:r>
            <a:r>
              <a:rPr lang="en-US" sz="2500" b="1">
                <a:latin typeface="Helvetica Neue"/>
                <a:ea typeface="Helvetica Neue"/>
                <a:cs typeface="Helvetica Neue"/>
                <a:sym typeface="Helvetica Neue"/>
              </a:rPr>
              <a:t>ls -l &lt;file&gt; </a:t>
            </a:r>
            <a:r>
              <a:rPr lang="en-US" sz="2500"/>
              <a:t>or</a:t>
            </a:r>
            <a:r>
              <a:rPr lang="en-US" sz="2500" b="1">
                <a:latin typeface="Helvetica Neue"/>
                <a:ea typeface="Helvetica Neue"/>
                <a:cs typeface="Helvetica Neue"/>
                <a:sym typeface="Helvetica Neue"/>
              </a:rPr>
              <a:t> ls -lan &lt;file&gt; </a:t>
            </a:r>
            <a:r>
              <a:rPr lang="en-US" sz="2500"/>
              <a:t>to view a file’s current permissions.</a:t>
            </a:r>
            <a:endParaRPr sz="2500"/>
          </a:p>
          <a:p>
            <a:pPr marL="457200" lvl="0" indent="0" algn="l" rtl="0">
              <a:spcBef>
                <a:spcPts val="360"/>
              </a:spcBef>
              <a:spcAft>
                <a:spcPts val="0"/>
              </a:spcAft>
              <a:buNone/>
            </a:pPr>
            <a:endParaRPr sz="2500"/>
          </a:p>
          <a:p>
            <a:pPr marL="0" lvl="0" indent="0" algn="l" rtl="0">
              <a:spcBef>
                <a:spcPts val="360"/>
              </a:spcBef>
              <a:spcAft>
                <a:spcPts val="0"/>
              </a:spcAft>
              <a:buNone/>
            </a:pPr>
            <a:r>
              <a:rPr lang="en-US" sz="2500"/>
              <a:t>Don’t worry you will try out a lot of permission-setting commands in the activity!</a:t>
            </a:r>
            <a:endParaRPr sz="2500"/>
          </a:p>
        </p:txBody>
      </p:sp>
      <p:sp>
        <p:nvSpPr>
          <p:cNvPr id="288" name="Google Shape;288;p36"/>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7"/>
          <p:cNvSpPr txBox="1">
            <a:spLocks noGrp="1"/>
          </p:cNvSpPr>
          <p:nvPr>
            <p:ph type="title"/>
          </p:nvPr>
        </p:nvSpPr>
        <p:spPr>
          <a:xfrm>
            <a:off x="685788" y="3506700"/>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US" dirty="0">
                <a:solidFill>
                  <a:schemeClr val="tx1"/>
                </a:solidFill>
                <a:latin typeface="Helvetica Neue"/>
                <a:ea typeface="Helvetica Neue"/>
                <a:cs typeface="Helvetica Neue"/>
                <a:sym typeface="Helvetica Neue"/>
              </a:rPr>
              <a:t>Network Tools</a:t>
            </a:r>
            <a:endParaRPr dirty="0">
              <a:solidFill>
                <a:schemeClr val="tx1"/>
              </a:solidFill>
              <a:latin typeface="Helvetica Neue"/>
              <a:ea typeface="Helvetica Neue"/>
              <a:cs typeface="Helvetica Neue"/>
              <a:sym typeface="Helvetica Neue"/>
            </a:endParaRPr>
          </a:p>
        </p:txBody>
      </p:sp>
      <p:sp>
        <p:nvSpPr>
          <p:cNvPr id="294" name="Google Shape;294;p37"/>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95" name="Google Shape;295;p37"/>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Network Tools</a:t>
            </a:r>
            <a:endParaRPr dirty="0">
              <a:solidFill>
                <a:schemeClr val="tx1"/>
              </a:solidFill>
              <a:latin typeface="Helvetica Neue"/>
              <a:ea typeface="Helvetica Neue"/>
              <a:cs typeface="Helvetica Neue"/>
              <a:sym typeface="Helvetica Neue"/>
            </a:endParaRPr>
          </a:p>
        </p:txBody>
      </p:sp>
      <p:sp>
        <p:nvSpPr>
          <p:cNvPr id="302" name="Google Shape;302;p38"/>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Font typeface="Helvetica Neue"/>
              <a:buChar char="-"/>
            </a:pPr>
            <a:r>
              <a:rPr lang="en-US" b="1" i="1">
                <a:latin typeface="Helvetica Neue"/>
                <a:ea typeface="Helvetica Neue"/>
                <a:cs typeface="Helvetica Neue"/>
                <a:sym typeface="Helvetica Neue"/>
              </a:rPr>
              <a:t>ping</a:t>
            </a:r>
            <a:endParaRPr b="1" i="1">
              <a:latin typeface="Helvetica Neue"/>
              <a:ea typeface="Helvetica Neue"/>
              <a:cs typeface="Helvetica Neue"/>
              <a:sym typeface="Helvetica Neue"/>
            </a:endParaRPr>
          </a:p>
          <a:p>
            <a:pPr marL="914400" lvl="1" indent="-342900" algn="l" rtl="0">
              <a:spcBef>
                <a:spcPts val="0"/>
              </a:spcBef>
              <a:spcAft>
                <a:spcPts val="0"/>
              </a:spcAft>
              <a:buSzPts val="1800"/>
              <a:buChar char="-"/>
            </a:pPr>
            <a:r>
              <a:rPr lang="en-US"/>
              <a:t>Sends ICMP echo-request packets to network hosts (servers, routers, etc)</a:t>
            </a:r>
            <a:endParaRPr/>
          </a:p>
          <a:p>
            <a:pPr marL="914400" lvl="1" indent="-342900" algn="l" rtl="0">
              <a:spcBef>
                <a:spcPts val="0"/>
              </a:spcBef>
              <a:spcAft>
                <a:spcPts val="0"/>
              </a:spcAft>
              <a:buSzPts val="1800"/>
              <a:buChar char="-"/>
            </a:pPr>
            <a:r>
              <a:rPr lang="en-US"/>
              <a:t>Helps us “poke” a certain point in our network to see if it is active/running</a:t>
            </a:r>
            <a:endParaRPr/>
          </a:p>
          <a:p>
            <a:pPr marL="914400" lvl="1" indent="-342900" algn="l" rtl="0">
              <a:spcBef>
                <a:spcPts val="0"/>
              </a:spcBef>
              <a:spcAft>
                <a:spcPts val="0"/>
              </a:spcAft>
              <a:buSzPts val="1800"/>
              <a:buChar char="-"/>
            </a:pPr>
            <a:r>
              <a:rPr lang="en-US"/>
              <a:t>ctrl + c to stop sending packets</a:t>
            </a:r>
            <a:endParaRPr/>
          </a:p>
          <a:p>
            <a:pPr marL="457200" lvl="0" indent="-342900" algn="l" rtl="0">
              <a:spcBef>
                <a:spcPts val="0"/>
              </a:spcBef>
              <a:spcAft>
                <a:spcPts val="0"/>
              </a:spcAft>
              <a:buSzPts val="1800"/>
              <a:buFont typeface="Helvetica Neue"/>
              <a:buChar char="-"/>
            </a:pPr>
            <a:r>
              <a:rPr lang="en-US" b="1" i="1">
                <a:latin typeface="Helvetica Neue"/>
                <a:ea typeface="Helvetica Neue"/>
                <a:cs typeface="Helvetica Neue"/>
                <a:sym typeface="Helvetica Neue"/>
              </a:rPr>
              <a:t>dig</a:t>
            </a:r>
            <a:endParaRPr b="1" i="1">
              <a:latin typeface="Helvetica Neue"/>
              <a:ea typeface="Helvetica Neue"/>
              <a:cs typeface="Helvetica Neue"/>
              <a:sym typeface="Helvetica Neue"/>
            </a:endParaRPr>
          </a:p>
          <a:p>
            <a:pPr marL="914400" lvl="1" indent="-342900" algn="l" rtl="0">
              <a:spcBef>
                <a:spcPts val="0"/>
              </a:spcBef>
              <a:spcAft>
                <a:spcPts val="0"/>
              </a:spcAft>
              <a:buSzPts val="1800"/>
              <a:buChar char="-"/>
            </a:pPr>
            <a:r>
              <a:rPr lang="en-US"/>
              <a:t>Maps domain names to IP addresses and vice versa</a:t>
            </a:r>
            <a:endParaRPr/>
          </a:p>
          <a:p>
            <a:pPr marL="914400" lvl="1" indent="-342900" algn="l" rtl="0">
              <a:spcBef>
                <a:spcPts val="0"/>
              </a:spcBef>
              <a:spcAft>
                <a:spcPts val="0"/>
              </a:spcAft>
              <a:buSzPts val="1800"/>
              <a:buChar char="-"/>
            </a:pPr>
            <a:r>
              <a:rPr lang="en-US"/>
              <a:t>DNS lookup utility, parse output with flags</a:t>
            </a:r>
            <a:endParaRPr/>
          </a:p>
        </p:txBody>
      </p:sp>
      <p:sp>
        <p:nvSpPr>
          <p:cNvPr id="304" name="Google Shape;304;p38"/>
          <p:cNvSpPr txBox="1">
            <a:spLocks noGrp="1"/>
          </p:cNvSpPr>
          <p:nvPr>
            <p:ph type="ftr" sz="quarter" idx="11"/>
          </p:nvPr>
        </p:nvSpPr>
        <p:spPr>
          <a:xfrm>
            <a:off x="3124200" y="64435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303" name="Google Shape;303;p38"/>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Network Tools</a:t>
            </a:r>
            <a:endParaRPr dirty="0">
              <a:solidFill>
                <a:schemeClr val="tx1"/>
              </a:solidFill>
              <a:latin typeface="Helvetica Neue"/>
              <a:ea typeface="Helvetica Neue"/>
              <a:cs typeface="Helvetica Neue"/>
              <a:sym typeface="Helvetica Neue"/>
            </a:endParaRPr>
          </a:p>
        </p:txBody>
      </p:sp>
      <p:sp>
        <p:nvSpPr>
          <p:cNvPr id="311" name="Google Shape;311;p39"/>
          <p:cNvSpPr txBox="1">
            <a:spLocks noGrp="1"/>
          </p:cNvSpPr>
          <p:nvPr>
            <p:ph idx="1"/>
          </p:nvPr>
        </p:nvSpPr>
        <p:spPr>
          <a:xfrm>
            <a:off x="457200" y="1417650"/>
            <a:ext cx="82296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Font typeface="Helvetica Neue"/>
              <a:buChar char="-"/>
            </a:pPr>
            <a:r>
              <a:rPr lang="en-US" b="1" i="1">
                <a:latin typeface="Helvetica Neue"/>
                <a:ea typeface="Helvetica Neue"/>
                <a:cs typeface="Helvetica Neue"/>
                <a:sym typeface="Helvetica Neue"/>
              </a:rPr>
              <a:t>whois </a:t>
            </a:r>
            <a:endParaRPr b="1" i="1">
              <a:latin typeface="Helvetica Neue"/>
              <a:ea typeface="Helvetica Neue"/>
              <a:cs typeface="Helvetica Neue"/>
              <a:sym typeface="Helvetica Neue"/>
            </a:endParaRPr>
          </a:p>
          <a:p>
            <a:pPr marL="914400" lvl="1" indent="-342900" algn="l" rtl="0">
              <a:spcBef>
                <a:spcPts val="0"/>
              </a:spcBef>
              <a:spcAft>
                <a:spcPts val="0"/>
              </a:spcAft>
              <a:buSzPts val="1800"/>
              <a:buChar char="-"/>
            </a:pPr>
            <a:r>
              <a:rPr lang="en-US"/>
              <a:t>Returns information about a domain such as current owner, admin and other contact info</a:t>
            </a:r>
            <a:endParaRPr/>
          </a:p>
          <a:p>
            <a:pPr marL="457200" lvl="0" indent="-342900" algn="l" rtl="0">
              <a:spcBef>
                <a:spcPts val="0"/>
              </a:spcBef>
              <a:spcAft>
                <a:spcPts val="0"/>
              </a:spcAft>
              <a:buSzPts val="1800"/>
              <a:buFont typeface="Helvetica Neue"/>
              <a:buChar char="-"/>
            </a:pPr>
            <a:r>
              <a:rPr lang="en-US" b="1" i="1">
                <a:latin typeface="Helvetica Neue"/>
                <a:ea typeface="Helvetica Neue"/>
                <a:cs typeface="Helvetica Neue"/>
                <a:sym typeface="Helvetica Neue"/>
              </a:rPr>
              <a:t>traceroute</a:t>
            </a:r>
            <a:endParaRPr b="1" i="1">
              <a:latin typeface="Helvetica Neue"/>
              <a:ea typeface="Helvetica Neue"/>
              <a:cs typeface="Helvetica Neue"/>
              <a:sym typeface="Helvetica Neue"/>
            </a:endParaRPr>
          </a:p>
          <a:p>
            <a:pPr marL="914400" lvl="1" indent="-342900" algn="l" rtl="0">
              <a:spcBef>
                <a:spcPts val="0"/>
              </a:spcBef>
              <a:spcAft>
                <a:spcPts val="0"/>
              </a:spcAft>
              <a:buSzPts val="1800"/>
              <a:buChar char="-"/>
            </a:pPr>
            <a:r>
              <a:rPr lang="en-US"/>
              <a:t>Used to trace the network packet paths, from its source to its destination</a:t>
            </a:r>
            <a:endParaRPr/>
          </a:p>
          <a:p>
            <a:pPr marL="457200" lvl="0" indent="-342900" algn="l" rtl="0">
              <a:spcBef>
                <a:spcPts val="0"/>
              </a:spcBef>
              <a:spcAft>
                <a:spcPts val="0"/>
              </a:spcAft>
              <a:buSzPts val="1800"/>
              <a:buFont typeface="Helvetica Neue"/>
              <a:buChar char="-"/>
            </a:pPr>
            <a:r>
              <a:rPr lang="en-US" b="1" i="1">
                <a:latin typeface="Helvetica Neue"/>
                <a:ea typeface="Helvetica Neue"/>
                <a:cs typeface="Helvetica Neue"/>
                <a:sym typeface="Helvetica Neue"/>
              </a:rPr>
              <a:t>netstat</a:t>
            </a:r>
            <a:endParaRPr b="1" i="1">
              <a:latin typeface="Helvetica Neue"/>
              <a:ea typeface="Helvetica Neue"/>
              <a:cs typeface="Helvetica Neue"/>
              <a:sym typeface="Helvetica Neue"/>
            </a:endParaRPr>
          </a:p>
          <a:p>
            <a:pPr marL="914400" lvl="1" indent="-342900" algn="l" rtl="0">
              <a:spcBef>
                <a:spcPts val="0"/>
              </a:spcBef>
              <a:spcAft>
                <a:spcPts val="0"/>
              </a:spcAft>
              <a:buSzPts val="1800"/>
              <a:buChar char="-"/>
            </a:pPr>
            <a:r>
              <a:rPr lang="en-US"/>
              <a:t>Helps us know what ports and services are open on a machine which is especially useful when trying to attack the machine</a:t>
            </a:r>
            <a:endParaRPr/>
          </a:p>
        </p:txBody>
      </p:sp>
      <p:sp>
        <p:nvSpPr>
          <p:cNvPr id="313" name="Google Shape;313;p39"/>
          <p:cNvSpPr txBox="1">
            <a:spLocks noGrp="1"/>
          </p:cNvSpPr>
          <p:nvPr>
            <p:ph type="ftr" sz="quarter" idx="11"/>
          </p:nvPr>
        </p:nvSpPr>
        <p:spPr>
          <a:xfrm>
            <a:off x="3124200" y="64435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312" name="Google Shape;312;p39"/>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Network Tools</a:t>
            </a:r>
            <a:endParaRPr dirty="0">
              <a:solidFill>
                <a:schemeClr val="tx1"/>
              </a:solidFill>
              <a:latin typeface="Helvetica Neue"/>
              <a:ea typeface="Helvetica Neue"/>
              <a:cs typeface="Helvetica Neue"/>
              <a:sym typeface="Helvetica Neue"/>
            </a:endParaRPr>
          </a:p>
        </p:txBody>
      </p:sp>
      <p:sp>
        <p:nvSpPr>
          <p:cNvPr id="320" name="Google Shape;320;p40"/>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i="1"/>
              <a:t>Wireshark </a:t>
            </a:r>
            <a:endParaRPr i="1"/>
          </a:p>
          <a:p>
            <a:pPr marL="914400" lvl="1" indent="-342900" algn="l" rtl="0">
              <a:spcBef>
                <a:spcPts val="0"/>
              </a:spcBef>
              <a:spcAft>
                <a:spcPts val="0"/>
              </a:spcAft>
              <a:buSzPts val="1800"/>
              <a:buChar char="-"/>
            </a:pPr>
            <a:r>
              <a:rPr lang="en-US"/>
              <a:t>An application used to monitor network traffic. Not a command.</a:t>
            </a:r>
            <a:endParaRPr/>
          </a:p>
          <a:p>
            <a:pPr marL="457200" lvl="0" indent="-342900" algn="l" rtl="0">
              <a:spcBef>
                <a:spcPts val="0"/>
              </a:spcBef>
              <a:spcAft>
                <a:spcPts val="0"/>
              </a:spcAft>
              <a:buSzPts val="1800"/>
              <a:buFont typeface="Helvetica Neue"/>
              <a:buChar char="-"/>
            </a:pPr>
            <a:r>
              <a:rPr lang="en-US" b="1" i="1">
                <a:latin typeface="Helvetica Neue"/>
                <a:ea typeface="Helvetica Neue"/>
                <a:cs typeface="Helvetica Neue"/>
                <a:sym typeface="Helvetica Neue"/>
              </a:rPr>
              <a:t>tcpdump</a:t>
            </a:r>
            <a:endParaRPr b="1" i="1">
              <a:latin typeface="Helvetica Neue"/>
              <a:ea typeface="Helvetica Neue"/>
              <a:cs typeface="Helvetica Neue"/>
              <a:sym typeface="Helvetica Neue"/>
            </a:endParaRPr>
          </a:p>
          <a:p>
            <a:pPr marL="914400" lvl="1" indent="-342900" algn="l" rtl="0">
              <a:spcBef>
                <a:spcPts val="0"/>
              </a:spcBef>
              <a:spcAft>
                <a:spcPts val="0"/>
              </a:spcAft>
              <a:buSzPts val="1800"/>
              <a:buChar char="-"/>
            </a:pPr>
            <a:r>
              <a:rPr lang="en-US"/>
              <a:t>Alternative to Wireshark but not as powerful.</a:t>
            </a:r>
            <a:endParaRPr/>
          </a:p>
          <a:p>
            <a:pPr marL="0" lvl="0" indent="0" algn="l" rtl="0">
              <a:spcBef>
                <a:spcPts val="360"/>
              </a:spcBef>
              <a:spcAft>
                <a:spcPts val="0"/>
              </a:spcAft>
              <a:buNone/>
            </a:pPr>
            <a:endParaRPr/>
          </a:p>
        </p:txBody>
      </p:sp>
      <p:sp>
        <p:nvSpPr>
          <p:cNvPr id="322" name="Google Shape;322;p40"/>
          <p:cNvSpPr txBox="1">
            <a:spLocks noGrp="1"/>
          </p:cNvSpPr>
          <p:nvPr>
            <p:ph type="ftr" sz="quarter" idx="11"/>
          </p:nvPr>
        </p:nvSpPr>
        <p:spPr>
          <a:xfrm>
            <a:off x="3124200" y="64435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321" name="Google Shape;321;p40"/>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To Do</a:t>
            </a:r>
            <a:endParaRPr lang="en-US">
              <a:solidFill>
                <a:schemeClr val="tx1"/>
              </a:solidFill>
              <a:latin typeface="Helvetica Neue"/>
              <a:ea typeface="Helvetica Neue"/>
              <a:cs typeface="Helvetica Neue"/>
            </a:endParaRPr>
          </a:p>
        </p:txBody>
      </p:sp>
      <p:sp>
        <p:nvSpPr>
          <p:cNvPr id="329" name="Google Shape;329;p41"/>
          <p:cNvSpPr txBox="1">
            <a:spLocks noGrp="1"/>
          </p:cNvSpPr>
          <p:nvPr>
            <p:ph idx="1"/>
          </p:nvPr>
        </p:nvSpPr>
        <p:spPr>
          <a:prstGeom prst="rect">
            <a:avLst/>
          </a:prstGeom>
        </p:spPr>
        <p:txBody>
          <a:bodyPr spcFirstLastPara="1" wrap="square" lIns="91425" tIns="45700" rIns="91425" bIns="45700" anchor="t" anchorCtr="0">
            <a:noAutofit/>
          </a:bodyPr>
          <a:lstStyle/>
          <a:p>
            <a:pPr marL="914400" lvl="0" indent="-342900" algn="l" rtl="0">
              <a:spcBef>
                <a:spcPts val="360"/>
              </a:spcBef>
              <a:spcAft>
                <a:spcPts val="0"/>
              </a:spcAft>
              <a:buSzPts val="1800"/>
              <a:buChar char="❏"/>
            </a:pPr>
            <a:r>
              <a:rPr lang="en-US"/>
              <a:t>Complete Activity One </a:t>
            </a:r>
            <a:endParaRPr/>
          </a:p>
          <a:p>
            <a:pPr marL="914400" lvl="0" indent="-342900" algn="l" rtl="0">
              <a:spcBef>
                <a:spcPts val="0"/>
              </a:spcBef>
              <a:spcAft>
                <a:spcPts val="0"/>
              </a:spcAft>
              <a:buSzPts val="1800"/>
              <a:buChar char="❏"/>
            </a:pPr>
            <a:r>
              <a:rPr lang="en-US"/>
              <a:t>Complete Activity Two</a:t>
            </a:r>
            <a:endParaRPr/>
          </a:p>
          <a:p>
            <a:pPr marL="914400" lvl="0" indent="-342900" algn="l" rtl="0">
              <a:spcBef>
                <a:spcPts val="0"/>
              </a:spcBef>
              <a:spcAft>
                <a:spcPts val="0"/>
              </a:spcAft>
              <a:buSzPts val="1800"/>
              <a:buChar char="❏"/>
            </a:pPr>
            <a:r>
              <a:rPr lang="en-US"/>
              <a:t>Complete Module 5 Check your Knowledge! Worksheet</a:t>
            </a:r>
            <a:endParaRPr/>
          </a:p>
          <a:p>
            <a:pPr marL="0" lvl="0" indent="0" algn="l" rtl="0">
              <a:spcBef>
                <a:spcPts val="360"/>
              </a:spcBef>
              <a:spcAft>
                <a:spcPts val="0"/>
              </a:spcAft>
              <a:buNone/>
            </a:pPr>
            <a:endParaRPr/>
          </a:p>
        </p:txBody>
      </p:sp>
      <p:sp>
        <p:nvSpPr>
          <p:cNvPr id="330" name="Google Shape;330;p41"/>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
        <p:nvSpPr>
          <p:cNvPr id="331" name="Google Shape;331;p41"/>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rPr>
              <a:t>End of Module 5!</a:t>
            </a:r>
            <a:endParaRPr dirty="0">
              <a:solidFill>
                <a:schemeClr val="tx1"/>
              </a:solidFill>
            </a:endParaRPr>
          </a:p>
        </p:txBody>
      </p:sp>
      <p:sp>
        <p:nvSpPr>
          <p:cNvPr id="338" name="Google Shape;338;p42"/>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What questions do you have?</a:t>
            </a:r>
            <a:endParaRPr/>
          </a:p>
          <a:p>
            <a:pPr marL="0" lvl="0" indent="0" algn="l" rtl="0">
              <a:spcBef>
                <a:spcPts val="360"/>
              </a:spcBef>
              <a:spcAft>
                <a:spcPts val="0"/>
              </a:spcAft>
              <a:buNone/>
            </a:pPr>
            <a:endParaRPr/>
          </a:p>
          <a:p>
            <a:pPr marL="0" lvl="0" indent="0" algn="l" rtl="0">
              <a:spcBef>
                <a:spcPts val="360"/>
              </a:spcBef>
              <a:spcAft>
                <a:spcPts val="0"/>
              </a:spcAft>
              <a:buNone/>
            </a:pPr>
            <a:r>
              <a:rPr lang="en-US"/>
              <a:t>Next Module Topic:</a:t>
            </a:r>
            <a:br>
              <a:rPr lang="en-US"/>
            </a:br>
            <a:endParaRPr/>
          </a:p>
          <a:p>
            <a:pPr marL="0" lvl="0" indent="0" algn="ctr" rtl="0">
              <a:spcBef>
                <a:spcPts val="360"/>
              </a:spcBef>
              <a:spcAft>
                <a:spcPts val="0"/>
              </a:spcAft>
              <a:buNone/>
            </a:pPr>
            <a:r>
              <a:rPr lang="en-US" b="1">
                <a:latin typeface="Helvetica Neue"/>
                <a:ea typeface="Helvetica Neue"/>
                <a:cs typeface="Helvetica Neue"/>
                <a:sym typeface="Helvetica Neue"/>
              </a:rPr>
              <a:t>DNS and Firewall!</a:t>
            </a:r>
            <a:endParaRPr b="1">
              <a:latin typeface="Helvetica Neue"/>
              <a:ea typeface="Helvetica Neue"/>
              <a:cs typeface="Helvetica Neue"/>
              <a:sym typeface="Helvetica Neue"/>
            </a:endParaRPr>
          </a:p>
          <a:p>
            <a:pPr marL="0" lvl="0" indent="0" algn="l" rtl="0">
              <a:spcBef>
                <a:spcPts val="360"/>
              </a:spcBef>
              <a:spcAft>
                <a:spcPts val="0"/>
              </a:spcAft>
              <a:buNone/>
            </a:pPr>
            <a:endParaRPr/>
          </a:p>
        </p:txBody>
      </p:sp>
      <p:sp>
        <p:nvSpPr>
          <p:cNvPr id="339" name="Google Shape;339;p42"/>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
        <p:nvSpPr>
          <p:cNvPr id="340" name="Google Shape;340;p42"/>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685788" y="3506700"/>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US" dirty="0">
                <a:solidFill>
                  <a:schemeClr val="tx1"/>
                </a:solidFill>
                <a:latin typeface="Helvetica Neue"/>
                <a:ea typeface="Helvetica Neue"/>
                <a:cs typeface="Helvetica Neue"/>
                <a:sym typeface="Helvetica Neue"/>
              </a:rPr>
              <a:t>Users and Passwords</a:t>
            </a:r>
            <a:endParaRPr>
              <a:solidFill>
                <a:schemeClr val="tx1"/>
              </a:solidFill>
              <a:latin typeface="Helvetica Neue"/>
              <a:ea typeface="Helvetica Neue"/>
              <a:cs typeface="Helvetica Neue"/>
            </a:endParaRPr>
          </a:p>
        </p:txBody>
      </p:sp>
      <p:sp>
        <p:nvSpPr>
          <p:cNvPr id="107" name="Google Shape;107;p16"/>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08" name="Google Shape;108;p16"/>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Helvetica Neue"/>
                <a:ea typeface="Helvetica Neue"/>
                <a:cs typeface="Helvetica Neue"/>
                <a:sym typeface="Helvetica Neue"/>
              </a:rPr>
              <a:t>Questions?</a:t>
            </a:r>
            <a:endParaRPr>
              <a:latin typeface="Helvetica Neue"/>
              <a:ea typeface="Helvetica Neue"/>
              <a:cs typeface="Helvetica Neue"/>
              <a:sym typeface="Helvetica Neue"/>
            </a:endParaRPr>
          </a:p>
        </p:txBody>
      </p:sp>
      <p:sp>
        <p:nvSpPr>
          <p:cNvPr id="347" name="Google Shape;347;p43"/>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a:t>Contact Innovate-IT support staff!</a:t>
            </a:r>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Clr>
                <a:schemeClr val="dk1"/>
              </a:buClr>
              <a:buSzPts val="1100"/>
              <a:buFont typeface="Arial"/>
              <a:buNone/>
            </a:pPr>
            <a:r>
              <a:rPr lang="en-US"/>
              <a:t>email: </a:t>
            </a:r>
            <a:endParaRPr/>
          </a:p>
          <a:p>
            <a:pPr marL="0" lvl="0" indent="0" algn="l" rtl="0">
              <a:spcBef>
                <a:spcPts val="360"/>
              </a:spcBef>
              <a:spcAft>
                <a:spcPts val="0"/>
              </a:spcAft>
              <a:buClr>
                <a:schemeClr val="dk1"/>
              </a:buClr>
              <a:buSzPts val="1100"/>
              <a:buFont typeface="Arial"/>
              <a:buNone/>
            </a:pPr>
            <a:r>
              <a:rPr lang="en-US" u="sng" dirty="0">
                <a:solidFill>
                  <a:schemeClr val="hlink"/>
                </a:solidFill>
                <a:hlinkClick r:id="rId3"/>
              </a:rPr>
              <a:t>innovate_it@iastate.edu</a:t>
            </a:r>
            <a:endParaRPr dirty="0">
              <a:solidFill>
                <a:schemeClr val="hlink"/>
              </a:solidFill>
              <a:hlinkClick r:id="rId3"/>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Clr>
                <a:schemeClr val="dk1"/>
              </a:buClr>
              <a:buSzPts val="1100"/>
              <a:buFont typeface="Arial"/>
              <a:buNone/>
            </a:pPr>
            <a:r>
              <a:rPr lang="en-US"/>
              <a:t>Your school’s IP-Range can be found at:</a:t>
            </a:r>
            <a:endParaRPr/>
          </a:p>
          <a:p>
            <a:pPr marL="0" lvl="0" indent="0" algn="l" rtl="0">
              <a:spcBef>
                <a:spcPts val="360"/>
              </a:spcBef>
              <a:spcAft>
                <a:spcPts val="0"/>
              </a:spcAft>
              <a:buClr>
                <a:schemeClr val="dk1"/>
              </a:buClr>
              <a:buSzPts val="1100"/>
              <a:buFont typeface="Arial"/>
              <a:buNone/>
            </a:pPr>
            <a:r>
              <a:rPr lang="en-US" sz="2500" u="sng">
                <a:solidFill>
                  <a:schemeClr val="hlink"/>
                </a:solidFill>
                <a:hlinkClick r:id="rId4"/>
              </a:rPr>
              <a:t>http://www.it-adventures.org/ip-ranges/</a:t>
            </a:r>
            <a:endParaRPr/>
          </a:p>
        </p:txBody>
      </p:sp>
      <p:sp>
        <p:nvSpPr>
          <p:cNvPr id="348" name="Google Shape;348;p43"/>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
        <p:nvSpPr>
          <p:cNvPr id="349" name="Google Shape;349;p43"/>
          <p:cNvSpPr txBox="1"/>
          <p:nvPr/>
        </p:nvSpPr>
        <p:spPr>
          <a:xfrm>
            <a:off x="3072000" y="6126300"/>
            <a:ext cx="30000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00">
                <a:solidFill>
                  <a:schemeClr val="dk1"/>
                </a:solidFill>
              </a:rPr>
              <a:t>Copyright 2021 Iowa State University</a:t>
            </a:r>
            <a:endParaRPr sz="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Users and Passwords</a:t>
            </a:r>
            <a:endParaRPr dirty="0">
              <a:solidFill>
                <a:schemeClr val="tx1"/>
              </a:solidFill>
              <a:latin typeface="Helvetica Neue"/>
              <a:ea typeface="Helvetica Neue"/>
              <a:cs typeface="Helvetica Neue"/>
              <a:sym typeface="Helvetica Neue"/>
            </a:endParaRPr>
          </a:p>
        </p:txBody>
      </p:sp>
      <p:sp>
        <p:nvSpPr>
          <p:cNvPr id="115" name="Google Shape;115;p17"/>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Main Components of User Account:</a:t>
            </a:r>
            <a:endParaRPr/>
          </a:p>
          <a:p>
            <a:pPr marL="457200" lvl="0" indent="-406400" algn="l" rtl="0">
              <a:spcBef>
                <a:spcPts val="360"/>
              </a:spcBef>
              <a:spcAft>
                <a:spcPts val="0"/>
              </a:spcAft>
              <a:buSzPts val="2800"/>
              <a:buChar char="-"/>
            </a:pPr>
            <a:r>
              <a:rPr lang="en-US" sz="2800"/>
              <a:t>username</a:t>
            </a:r>
            <a:endParaRPr sz="2800"/>
          </a:p>
          <a:p>
            <a:pPr marL="457200" lvl="0" indent="-406400" algn="l" rtl="0">
              <a:spcBef>
                <a:spcPts val="0"/>
              </a:spcBef>
              <a:spcAft>
                <a:spcPts val="0"/>
              </a:spcAft>
              <a:buSzPts val="2800"/>
              <a:buChar char="-"/>
            </a:pPr>
            <a:r>
              <a:rPr lang="en-US" sz="2800"/>
              <a:t>group</a:t>
            </a:r>
            <a:endParaRPr sz="2800"/>
          </a:p>
          <a:p>
            <a:pPr marL="457200" lvl="0" indent="-406400" algn="l" rtl="0">
              <a:spcBef>
                <a:spcPts val="0"/>
              </a:spcBef>
              <a:spcAft>
                <a:spcPts val="0"/>
              </a:spcAft>
              <a:buSzPts val="2800"/>
              <a:buChar char="-"/>
            </a:pPr>
            <a:r>
              <a:rPr lang="en-US" sz="2800"/>
              <a:t>UID (User ID)</a:t>
            </a:r>
            <a:endParaRPr sz="2800"/>
          </a:p>
          <a:p>
            <a:pPr marL="457200" lvl="0" indent="-406400" algn="l" rtl="0">
              <a:spcBef>
                <a:spcPts val="0"/>
              </a:spcBef>
              <a:spcAft>
                <a:spcPts val="0"/>
              </a:spcAft>
              <a:buSzPts val="2800"/>
              <a:buChar char="-"/>
            </a:pPr>
            <a:r>
              <a:rPr lang="en-US" sz="2800"/>
              <a:t>GID (Group ID)</a:t>
            </a:r>
            <a:endParaRPr sz="2800"/>
          </a:p>
          <a:p>
            <a:pPr marL="457200" lvl="0" indent="-406400" algn="l" rtl="0">
              <a:spcBef>
                <a:spcPts val="0"/>
              </a:spcBef>
              <a:spcAft>
                <a:spcPts val="0"/>
              </a:spcAft>
              <a:buSzPts val="2800"/>
              <a:buChar char="-"/>
            </a:pPr>
            <a:r>
              <a:rPr lang="en-US" sz="2800"/>
              <a:t>password</a:t>
            </a:r>
            <a:endParaRPr sz="2800"/>
          </a:p>
          <a:p>
            <a:pPr marL="457200" lvl="0" indent="-406400" algn="l" rtl="0">
              <a:spcBef>
                <a:spcPts val="0"/>
              </a:spcBef>
              <a:spcAft>
                <a:spcPts val="0"/>
              </a:spcAft>
              <a:buSzPts val="2800"/>
              <a:buChar char="-"/>
            </a:pPr>
            <a:r>
              <a:rPr lang="en-US" sz="2800"/>
              <a:t>home directory</a:t>
            </a:r>
            <a:endParaRPr sz="2800"/>
          </a:p>
          <a:p>
            <a:pPr marL="457200" lvl="0" indent="-406400" algn="l" rtl="0">
              <a:spcBef>
                <a:spcPts val="0"/>
              </a:spcBef>
              <a:spcAft>
                <a:spcPts val="0"/>
              </a:spcAft>
              <a:buSzPts val="2800"/>
              <a:buChar char="-"/>
            </a:pPr>
            <a:r>
              <a:rPr lang="en-US" sz="2800"/>
              <a:t>shell</a:t>
            </a:r>
            <a:endParaRPr sz="2800"/>
          </a:p>
          <a:p>
            <a:pPr marL="457200" lvl="0" indent="0" algn="l" rtl="0">
              <a:spcBef>
                <a:spcPts val="360"/>
              </a:spcBef>
              <a:spcAft>
                <a:spcPts val="0"/>
              </a:spcAft>
              <a:buNone/>
            </a:pPr>
            <a:endParaRPr sz="2800"/>
          </a:p>
        </p:txBody>
      </p:sp>
      <p:sp>
        <p:nvSpPr>
          <p:cNvPr id="116" name="Google Shape;116;p17"/>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117" name="Google Shape;117;p17"/>
          <p:cNvSpPr txBox="1"/>
          <p:nvPr/>
        </p:nvSpPr>
        <p:spPr>
          <a:xfrm>
            <a:off x="3072000" y="6413525"/>
            <a:ext cx="30000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00">
                <a:solidFill>
                  <a:schemeClr val="dk1"/>
                </a:solidFill>
              </a:rPr>
              <a:t>Copyright 2021 Iowa State University</a:t>
            </a:r>
            <a:endParaRPr sz="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Users and Passwords</a:t>
            </a:r>
            <a:endParaRPr lang="en-US">
              <a:solidFill>
                <a:schemeClr val="tx1"/>
              </a:solidFill>
              <a:latin typeface="Helvetica Neue"/>
              <a:ea typeface="Helvetica Neue"/>
              <a:cs typeface="Helvetica Neue"/>
            </a:endParaRPr>
          </a:p>
        </p:txBody>
      </p:sp>
      <p:sp>
        <p:nvSpPr>
          <p:cNvPr id="124" name="Google Shape;124;p18"/>
          <p:cNvSpPr txBox="1">
            <a:spLocks noGrp="1"/>
          </p:cNvSpPr>
          <p:nvPr>
            <p:ph idx="1"/>
          </p:nvPr>
        </p:nvSpPr>
        <p:spPr>
          <a:xfrm>
            <a:off x="457200" y="1350275"/>
            <a:ext cx="8229600" cy="4776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Example from </a:t>
            </a:r>
            <a:r>
              <a:rPr lang="en-US" b="1">
                <a:latin typeface="Helvetica Neue"/>
                <a:ea typeface="Helvetica Neue"/>
                <a:cs typeface="Helvetica Neue"/>
                <a:sym typeface="Helvetica Neue"/>
              </a:rPr>
              <a:t>/etc/passwd</a:t>
            </a:r>
            <a:r>
              <a:rPr lang="en-US"/>
              <a:t> File:</a:t>
            </a:r>
            <a:endParaRPr/>
          </a:p>
          <a:p>
            <a:pPr marL="457200" lvl="0" indent="-387350" algn="l" rtl="0">
              <a:spcBef>
                <a:spcPts val="360"/>
              </a:spcBef>
              <a:spcAft>
                <a:spcPts val="0"/>
              </a:spcAft>
              <a:buSzPts val="2500"/>
              <a:buChar char="-"/>
            </a:pPr>
            <a:r>
              <a:rPr lang="en-US" sz="2500"/>
              <a:t>Recall that this file contains a list of all users on a machine.</a:t>
            </a:r>
            <a:endParaRPr sz="2500"/>
          </a:p>
          <a:p>
            <a:pPr marL="457200" lvl="0" indent="-387350" algn="l" rtl="0">
              <a:spcBef>
                <a:spcPts val="0"/>
              </a:spcBef>
              <a:spcAft>
                <a:spcPts val="0"/>
              </a:spcAft>
              <a:buSzPts val="2500"/>
              <a:buChar char="-"/>
            </a:pPr>
            <a:r>
              <a:rPr lang="en-US" sz="2500"/>
              <a:t>In the image below, we see user eve18. </a:t>
            </a:r>
            <a:endParaRPr sz="2500"/>
          </a:p>
          <a:p>
            <a:pPr marL="457200" lvl="0" indent="-406400" algn="l" rtl="0">
              <a:spcBef>
                <a:spcPts val="0"/>
              </a:spcBef>
              <a:spcAft>
                <a:spcPts val="0"/>
              </a:spcAft>
              <a:buSzPts val="2800"/>
              <a:buChar char="-"/>
            </a:pPr>
            <a:r>
              <a:rPr lang="en-US" sz="2500"/>
              <a:t>The “x” refers to the location of the password in</a:t>
            </a:r>
            <a:r>
              <a:rPr lang="en-US" sz="2800"/>
              <a:t> the </a:t>
            </a:r>
            <a:r>
              <a:rPr lang="en-US" sz="2500" b="1">
                <a:latin typeface="Helvetica Neue"/>
                <a:ea typeface="Helvetica Neue"/>
                <a:cs typeface="Helvetica Neue"/>
                <a:sym typeface="Helvetica Neue"/>
              </a:rPr>
              <a:t>/etc/shadow </a:t>
            </a:r>
            <a:r>
              <a:rPr lang="en-US" sz="2500"/>
              <a:t>file.</a:t>
            </a:r>
            <a:endParaRPr sz="2500"/>
          </a:p>
          <a:p>
            <a:pPr marL="457200" lvl="0" indent="-387350" algn="l" rtl="0">
              <a:spcBef>
                <a:spcPts val="0"/>
              </a:spcBef>
              <a:spcAft>
                <a:spcPts val="0"/>
              </a:spcAft>
              <a:buSzPts val="2500"/>
              <a:buChar char="-"/>
            </a:pPr>
            <a:r>
              <a:rPr lang="en-US" sz="2500"/>
              <a:t>The 1000s refer to the UID/GID respectively.</a:t>
            </a:r>
            <a:endParaRPr sz="2500"/>
          </a:p>
          <a:p>
            <a:pPr marL="457200" lvl="0" indent="-387350" algn="l" rtl="0">
              <a:spcBef>
                <a:spcPts val="0"/>
              </a:spcBef>
              <a:spcAft>
                <a:spcPts val="0"/>
              </a:spcAft>
              <a:buSzPts val="2500"/>
              <a:buChar char="-"/>
            </a:pPr>
            <a:r>
              <a:rPr lang="en-US" sz="2500"/>
              <a:t>The words “Eve K” occupy the comments field.</a:t>
            </a:r>
            <a:endParaRPr sz="2500"/>
          </a:p>
        </p:txBody>
      </p:sp>
      <p:sp>
        <p:nvSpPr>
          <p:cNvPr id="125" name="Google Shape;125;p18"/>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126" name="Google Shape;126;p18"/>
          <p:cNvPicPr preferRelativeResize="0"/>
          <p:nvPr/>
        </p:nvPicPr>
        <p:blipFill rotWithShape="1">
          <a:blip r:embed="rId3">
            <a:alphaModFix/>
          </a:blip>
          <a:srcRect r="29532"/>
          <a:stretch/>
        </p:blipFill>
        <p:spPr>
          <a:xfrm>
            <a:off x="1350275" y="4924500"/>
            <a:ext cx="6443451" cy="1201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Users and Passwords</a:t>
            </a:r>
            <a:endParaRPr lang="en-US">
              <a:solidFill>
                <a:schemeClr val="tx1"/>
              </a:solidFill>
              <a:latin typeface="Helvetica Neue"/>
              <a:ea typeface="Helvetica Neue"/>
              <a:cs typeface="Helvetica Neue"/>
            </a:endParaRPr>
          </a:p>
        </p:txBody>
      </p:sp>
      <p:sp>
        <p:nvSpPr>
          <p:cNvPr id="133" name="Google Shape;133;p19"/>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Example from </a:t>
            </a:r>
            <a:r>
              <a:rPr lang="en-US" b="1">
                <a:latin typeface="Helvetica Neue"/>
                <a:ea typeface="Helvetica Neue"/>
                <a:cs typeface="Helvetica Neue"/>
                <a:sym typeface="Helvetica Neue"/>
              </a:rPr>
              <a:t>/etc/passwd</a:t>
            </a:r>
            <a:r>
              <a:rPr lang="en-US"/>
              <a:t> File (cont.):</a:t>
            </a:r>
            <a:endParaRPr/>
          </a:p>
          <a:p>
            <a:pPr marL="457200" lvl="0" indent="-387350" algn="l" rtl="0">
              <a:spcBef>
                <a:spcPts val="360"/>
              </a:spcBef>
              <a:spcAft>
                <a:spcPts val="0"/>
              </a:spcAft>
              <a:buSzPts val="2500"/>
              <a:buChar char="-"/>
            </a:pPr>
            <a:r>
              <a:rPr lang="en-US" sz="2500"/>
              <a:t>The path of the user’s home directory is listed as </a:t>
            </a:r>
            <a:r>
              <a:rPr lang="en-US" sz="2500" b="1">
                <a:latin typeface="Helvetica Neue"/>
                <a:ea typeface="Helvetica Neue"/>
                <a:cs typeface="Helvetica Neue"/>
                <a:sym typeface="Helvetica Neue"/>
              </a:rPr>
              <a:t>/home/eve18 </a:t>
            </a:r>
            <a:r>
              <a:rPr lang="en-US" sz="2500"/>
              <a:t>which is where this user “lands” when they log in and open a terminal window</a:t>
            </a:r>
            <a:endParaRPr sz="2500"/>
          </a:p>
          <a:p>
            <a:pPr marL="457200" lvl="0" indent="-387350" algn="l" rtl="0">
              <a:spcBef>
                <a:spcPts val="0"/>
              </a:spcBef>
              <a:spcAft>
                <a:spcPts val="0"/>
              </a:spcAft>
              <a:buSzPts val="2500"/>
              <a:buChar char="-"/>
            </a:pPr>
            <a:r>
              <a:rPr lang="en-US" sz="2500"/>
              <a:t>The </a:t>
            </a:r>
            <a:r>
              <a:rPr lang="en-US" sz="2500" b="1">
                <a:latin typeface="Helvetica Neue"/>
                <a:ea typeface="Helvetica Neue"/>
                <a:cs typeface="Helvetica Neue"/>
                <a:sym typeface="Helvetica Neue"/>
              </a:rPr>
              <a:t>/usr/bin/zsh </a:t>
            </a:r>
            <a:r>
              <a:rPr lang="en-US" sz="2500"/>
              <a:t>path is the location of the shell, which does a lot of background work. </a:t>
            </a:r>
            <a:endParaRPr sz="2500"/>
          </a:p>
          <a:p>
            <a:pPr marL="0" lvl="0" indent="0" algn="l" rtl="0">
              <a:spcBef>
                <a:spcPts val="360"/>
              </a:spcBef>
              <a:spcAft>
                <a:spcPts val="0"/>
              </a:spcAft>
              <a:buNone/>
            </a:pPr>
            <a:endParaRPr/>
          </a:p>
        </p:txBody>
      </p:sp>
      <p:sp>
        <p:nvSpPr>
          <p:cNvPr id="134" name="Google Shape;134;p19"/>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pic>
        <p:nvPicPr>
          <p:cNvPr id="135" name="Google Shape;135;p19"/>
          <p:cNvPicPr preferRelativeResize="0"/>
          <p:nvPr/>
        </p:nvPicPr>
        <p:blipFill rotWithShape="1">
          <a:blip r:embed="rId3">
            <a:alphaModFix/>
          </a:blip>
          <a:srcRect r="29532"/>
          <a:stretch/>
        </p:blipFill>
        <p:spPr>
          <a:xfrm>
            <a:off x="1350275" y="4687600"/>
            <a:ext cx="6443451" cy="1201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Users and Passwords</a:t>
            </a:r>
            <a:endParaRPr dirty="0">
              <a:solidFill>
                <a:schemeClr val="tx1"/>
              </a:solidFill>
              <a:latin typeface="Helvetica Neue"/>
              <a:ea typeface="Helvetica Neue"/>
              <a:cs typeface="Helvetica Neue"/>
              <a:sym typeface="Helvetica Neue"/>
            </a:endParaRPr>
          </a:p>
        </p:txBody>
      </p:sp>
      <p:sp>
        <p:nvSpPr>
          <p:cNvPr id="142" name="Google Shape;142;p20"/>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As you may know, passwords are everywhere now days.  </a:t>
            </a:r>
            <a:endParaRPr/>
          </a:p>
          <a:p>
            <a:pPr marL="457200" lvl="0" indent="-342900" algn="l" rtl="0">
              <a:spcBef>
                <a:spcPts val="0"/>
              </a:spcBef>
              <a:spcAft>
                <a:spcPts val="0"/>
              </a:spcAft>
              <a:buSzPts val="1800"/>
              <a:buChar char="-"/>
            </a:pPr>
            <a:r>
              <a:rPr lang="en-US"/>
              <a:t>Passwords are used to login into your computer, phone, email, schools accounts, bank accounts, and websites.  </a:t>
            </a:r>
            <a:endParaRPr/>
          </a:p>
          <a:p>
            <a:pPr marL="457200" lvl="0" indent="-342900" algn="l" rtl="0">
              <a:spcBef>
                <a:spcPts val="0"/>
              </a:spcBef>
              <a:spcAft>
                <a:spcPts val="0"/>
              </a:spcAft>
              <a:buSzPts val="1800"/>
              <a:buChar char="-"/>
            </a:pPr>
            <a:r>
              <a:rPr lang="en-US"/>
              <a:t>Passwords are an easy way for sites to prove your identity. </a:t>
            </a:r>
            <a:endParaRPr/>
          </a:p>
          <a:p>
            <a:pPr marL="457200" lvl="0" indent="-342900" algn="l" rtl="0">
              <a:spcBef>
                <a:spcPts val="0"/>
              </a:spcBef>
              <a:spcAft>
                <a:spcPts val="0"/>
              </a:spcAft>
              <a:buSzPts val="1800"/>
              <a:buChar char="-"/>
            </a:pPr>
            <a:r>
              <a:rPr lang="en-US"/>
              <a:t>Retailers normally save users’ passwords using hash functions.</a:t>
            </a:r>
            <a:endParaRPr/>
          </a:p>
        </p:txBody>
      </p:sp>
      <p:sp>
        <p:nvSpPr>
          <p:cNvPr id="144" name="Google Shape;144;p20"/>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43" name="Google Shape;143;p20"/>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685788" y="3541675"/>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US" dirty="0">
                <a:solidFill>
                  <a:schemeClr val="tx1"/>
                </a:solidFill>
                <a:latin typeface="Helvetica Neue"/>
                <a:ea typeface="Helvetica Neue"/>
                <a:cs typeface="Helvetica Neue"/>
                <a:sym typeface="Helvetica Neue"/>
              </a:rPr>
              <a:t>Hash Functions</a:t>
            </a:r>
            <a:endParaRPr dirty="0">
              <a:solidFill>
                <a:schemeClr val="tx1"/>
              </a:solidFill>
              <a:latin typeface="Helvetica Neue"/>
              <a:ea typeface="Helvetica Neue"/>
              <a:cs typeface="Helvetica Neue"/>
              <a:sym typeface="Helvetica Neue"/>
            </a:endParaRPr>
          </a:p>
        </p:txBody>
      </p:sp>
      <p:sp>
        <p:nvSpPr>
          <p:cNvPr id="150" name="Google Shape;150;p21"/>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51" name="Google Shape;151;p21"/>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rPr>
              <a:t>Hash Functions</a:t>
            </a:r>
            <a:endParaRPr dirty="0">
              <a:solidFill>
                <a:schemeClr val="tx1"/>
              </a:solidFill>
            </a:endParaRPr>
          </a:p>
        </p:txBody>
      </p:sp>
      <p:sp>
        <p:nvSpPr>
          <p:cNvPr id="158" name="Google Shape;158;p22"/>
          <p:cNvSpPr txBox="1">
            <a:spLocks noGrp="1"/>
          </p:cNvSpPr>
          <p:nvPr>
            <p:ph idx="1"/>
          </p:nvPr>
        </p:nvSpPr>
        <p:spPr>
          <a:xfrm>
            <a:off x="457200" y="1329225"/>
            <a:ext cx="82296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u="sng"/>
              <a:t>Hash Functions:</a:t>
            </a:r>
            <a:endParaRPr u="sng"/>
          </a:p>
          <a:p>
            <a:pPr marL="914400" lvl="1" indent="-342900" algn="l" rtl="0">
              <a:spcBef>
                <a:spcPts val="0"/>
              </a:spcBef>
              <a:spcAft>
                <a:spcPts val="0"/>
              </a:spcAft>
              <a:buSzPts val="1800"/>
              <a:buChar char="-"/>
            </a:pPr>
            <a:r>
              <a:rPr lang="en-US"/>
              <a:t>Hash functions are used by retailers to help users’ passwords classified. </a:t>
            </a:r>
            <a:endParaRPr/>
          </a:p>
          <a:p>
            <a:pPr marL="914400" lvl="1" indent="-342900" algn="l" rtl="0">
              <a:spcBef>
                <a:spcPts val="0"/>
              </a:spcBef>
              <a:spcAft>
                <a:spcPts val="0"/>
              </a:spcAft>
              <a:buSzPts val="1800"/>
              <a:buChar char="-"/>
            </a:pPr>
            <a:r>
              <a:rPr lang="en-US"/>
              <a:t>These functions convert passwords into a random output of values called hash values.</a:t>
            </a:r>
            <a:endParaRPr/>
          </a:p>
          <a:p>
            <a:pPr marL="457200" lvl="0" indent="-342900" algn="l" rtl="0">
              <a:spcBef>
                <a:spcPts val="0"/>
              </a:spcBef>
              <a:spcAft>
                <a:spcPts val="0"/>
              </a:spcAft>
              <a:buSzPts val="1800"/>
              <a:buChar char="-"/>
            </a:pPr>
            <a:r>
              <a:rPr lang="en-US" u="sng"/>
              <a:t>Hash Values: </a:t>
            </a:r>
            <a:endParaRPr u="sng"/>
          </a:p>
          <a:p>
            <a:pPr marL="914400" lvl="1" indent="-342900" algn="l" rtl="0">
              <a:spcBef>
                <a:spcPts val="0"/>
              </a:spcBef>
              <a:spcAft>
                <a:spcPts val="0"/>
              </a:spcAft>
              <a:buSzPts val="1800"/>
              <a:buChar char="-"/>
            </a:pPr>
            <a:r>
              <a:rPr lang="en-US"/>
              <a:t>Hash Values are the randomly encrypted code of passwords. </a:t>
            </a:r>
            <a:endParaRPr/>
          </a:p>
          <a:p>
            <a:pPr marL="914400" lvl="1" indent="-342900" algn="l" rtl="0">
              <a:spcBef>
                <a:spcPts val="0"/>
              </a:spcBef>
              <a:spcAft>
                <a:spcPts val="0"/>
              </a:spcAft>
              <a:buSzPts val="1800"/>
              <a:buChar char="-"/>
            </a:pPr>
            <a:r>
              <a:rPr lang="en-US"/>
              <a:t>No two passwords create the same hash value </a:t>
            </a:r>
            <a:endParaRPr/>
          </a:p>
          <a:p>
            <a:pPr marL="914400" lvl="1" indent="-342900" algn="l" rtl="0">
              <a:spcBef>
                <a:spcPts val="0"/>
              </a:spcBef>
              <a:spcAft>
                <a:spcPts val="0"/>
              </a:spcAft>
              <a:buSzPts val="1800"/>
              <a:buChar char="-"/>
            </a:pPr>
            <a:r>
              <a:rPr lang="en-US"/>
              <a:t>They are irreversible (can not be translated into the original password).</a:t>
            </a:r>
            <a:endParaRPr/>
          </a:p>
        </p:txBody>
      </p:sp>
      <p:sp>
        <p:nvSpPr>
          <p:cNvPr id="160" name="Google Shape;160;p22"/>
          <p:cNvSpPr txBox="1">
            <a:spLocks noGrp="1"/>
          </p:cNvSpPr>
          <p:nvPr>
            <p:ph type="ftr" sz="quarter" idx="11"/>
          </p:nvPr>
        </p:nvSpPr>
        <p:spPr>
          <a:xfrm>
            <a:off x="3124200" y="64435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59" name="Google Shape;159;p22"/>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30</Slides>
  <Notes>29</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Module 5 Agenda</vt:lpstr>
      <vt:lpstr> Users and Passwords</vt:lpstr>
      <vt:lpstr>Users and Passwords</vt:lpstr>
      <vt:lpstr>Users and Passwords</vt:lpstr>
      <vt:lpstr>Users and Passwords</vt:lpstr>
      <vt:lpstr>Users and Passwords</vt:lpstr>
      <vt:lpstr> Hash Functions</vt:lpstr>
      <vt:lpstr>Hash Functions</vt:lpstr>
      <vt:lpstr>Hash Functions</vt:lpstr>
      <vt:lpstr>Hash Functions</vt:lpstr>
      <vt:lpstr>Hash Functions</vt:lpstr>
      <vt:lpstr>Hash Functions</vt:lpstr>
      <vt:lpstr>Managing Users</vt:lpstr>
      <vt:lpstr>Managing Users</vt:lpstr>
      <vt:lpstr>Managing Users</vt:lpstr>
      <vt:lpstr>Managing Users</vt:lpstr>
      <vt:lpstr> File Permissions</vt:lpstr>
      <vt:lpstr>File Permissions</vt:lpstr>
      <vt:lpstr>File Permissions</vt:lpstr>
      <vt:lpstr>File Permissions</vt:lpstr>
      <vt:lpstr>File Permissions</vt:lpstr>
      <vt:lpstr>File Permissions</vt:lpstr>
      <vt:lpstr> Network Tools</vt:lpstr>
      <vt:lpstr>Network Tools</vt:lpstr>
      <vt:lpstr>Network Tools</vt:lpstr>
      <vt:lpstr>Network Tools</vt:lpstr>
      <vt:lpstr>To Do</vt:lpstr>
      <vt:lpstr>End of Module 5!</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 Permissions and Network Tools</dc:title>
  <cp:revision>36</cp:revision>
  <dcterms:modified xsi:type="dcterms:W3CDTF">2022-12-14T14:17:08Z</dcterms:modified>
</cp:coreProperties>
</file>