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Helvetica Neue Ligh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BDBD2-1926-461A-ADB7-EF0EF7AD0CBA}" v="66" dt="2022-12-12T20:00:10.449"/>
    <p1510:client id="{7A2493CA-2DB7-4DEF-91DC-4C3DBC995E9D}" v="21" dt="2022-12-14T14:15:29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Foster" userId="kAcKbtYv0Yi90QHs5/CqP700p5iu1n6krv3YJzDFQa0=" providerId="None" clId="Web-{530BDBD2-1926-461A-ADB7-EF0EF7AD0CBA}"/>
    <pc:docChg chg="addSld delSld modSld">
      <pc:chgData name="Lindsay Foster" userId="kAcKbtYv0Yi90QHs5/CqP700p5iu1n6krv3YJzDFQa0=" providerId="None" clId="Web-{530BDBD2-1926-461A-ADB7-EF0EF7AD0CBA}" dt="2022-12-12T20:00:10.449" v="65" actId="20577"/>
      <pc:docMkLst>
        <pc:docMk/>
      </pc:docMkLst>
      <pc:sldChg chg="del">
        <pc:chgData name="Lindsay Foster" userId="kAcKbtYv0Yi90QHs5/CqP700p5iu1n6krv3YJzDFQa0=" providerId="None" clId="Web-{530BDBD2-1926-461A-ADB7-EF0EF7AD0CBA}" dt="2022-12-12T19:57:44.523" v="10"/>
        <pc:sldMkLst>
          <pc:docMk/>
          <pc:sldMk cId="0" sldId="256"/>
        </pc:sldMkLst>
      </pc:sldChg>
      <pc:sldChg chg="modSp">
        <pc:chgData name="Lindsay Foster" userId="kAcKbtYv0Yi90QHs5/CqP700p5iu1n6krv3YJzDFQa0=" providerId="None" clId="Web-{530BDBD2-1926-461A-ADB7-EF0EF7AD0CBA}" dt="2022-12-12T19:57:52.180" v="11" actId="20577"/>
        <pc:sldMkLst>
          <pc:docMk/>
          <pc:sldMk cId="0" sldId="257"/>
        </pc:sldMkLst>
        <pc:spChg chg="mod">
          <ac:chgData name="Lindsay Foster" userId="kAcKbtYv0Yi90QHs5/CqP700p5iu1n6krv3YJzDFQa0=" providerId="None" clId="Web-{530BDBD2-1926-461A-ADB7-EF0EF7AD0CBA}" dt="2022-12-12T19:57:52.180" v="11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7:57.852" v="13" actId="20577"/>
        <pc:sldMkLst>
          <pc:docMk/>
          <pc:sldMk cId="0" sldId="258"/>
        </pc:sldMkLst>
        <pc:spChg chg="mod">
          <ac:chgData name="Lindsay Foster" userId="kAcKbtYv0Yi90QHs5/CqP700p5iu1n6krv3YJzDFQa0=" providerId="None" clId="Web-{530BDBD2-1926-461A-ADB7-EF0EF7AD0CBA}" dt="2022-12-12T19:57:57.852" v="13" actId="20577"/>
          <ac:spMkLst>
            <pc:docMk/>
            <pc:sldMk cId="0" sldId="258"/>
            <ac:spMk id="107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02.696" v="15" actId="20577"/>
        <pc:sldMkLst>
          <pc:docMk/>
          <pc:sldMk cId="0" sldId="259"/>
        </pc:sldMkLst>
        <pc:spChg chg="mod">
          <ac:chgData name="Lindsay Foster" userId="kAcKbtYv0Yi90QHs5/CqP700p5iu1n6krv3YJzDFQa0=" providerId="None" clId="Web-{530BDBD2-1926-461A-ADB7-EF0EF7AD0CBA}" dt="2022-12-12T19:58:02.696" v="15" actId="20577"/>
          <ac:spMkLst>
            <pc:docMk/>
            <pc:sldMk cId="0" sldId="259"/>
            <ac:spMk id="115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05.508" v="16" actId="20577"/>
        <pc:sldMkLst>
          <pc:docMk/>
          <pc:sldMk cId="0" sldId="260"/>
        </pc:sldMkLst>
        <pc:spChg chg="mod">
          <ac:chgData name="Lindsay Foster" userId="kAcKbtYv0Yi90QHs5/CqP700p5iu1n6krv3YJzDFQa0=" providerId="None" clId="Web-{530BDBD2-1926-461A-ADB7-EF0EF7AD0CBA}" dt="2022-12-12T19:58:05.508" v="16" actId="20577"/>
          <ac:spMkLst>
            <pc:docMk/>
            <pc:sldMk cId="0" sldId="260"/>
            <ac:spMk id="124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09.008" v="17" actId="20577"/>
        <pc:sldMkLst>
          <pc:docMk/>
          <pc:sldMk cId="0" sldId="261"/>
        </pc:sldMkLst>
        <pc:spChg chg="mod">
          <ac:chgData name="Lindsay Foster" userId="kAcKbtYv0Yi90QHs5/CqP700p5iu1n6krv3YJzDFQa0=" providerId="None" clId="Web-{530BDBD2-1926-461A-ADB7-EF0EF7AD0CBA}" dt="2022-12-12T19:58:09.008" v="17" actId="20577"/>
          <ac:spMkLst>
            <pc:docMk/>
            <pc:sldMk cId="0" sldId="261"/>
            <ac:spMk id="133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12.930" v="18" actId="20577"/>
        <pc:sldMkLst>
          <pc:docMk/>
          <pc:sldMk cId="0" sldId="262"/>
        </pc:sldMkLst>
        <pc:spChg chg="mod">
          <ac:chgData name="Lindsay Foster" userId="kAcKbtYv0Yi90QHs5/CqP700p5iu1n6krv3YJzDFQa0=" providerId="None" clId="Web-{530BDBD2-1926-461A-ADB7-EF0EF7AD0CBA}" dt="2022-12-12T19:58:12.930" v="18" actId="20577"/>
          <ac:spMkLst>
            <pc:docMk/>
            <pc:sldMk cId="0" sldId="262"/>
            <ac:spMk id="142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16.415" v="19" actId="20577"/>
        <pc:sldMkLst>
          <pc:docMk/>
          <pc:sldMk cId="0" sldId="263"/>
        </pc:sldMkLst>
        <pc:spChg chg="mod">
          <ac:chgData name="Lindsay Foster" userId="kAcKbtYv0Yi90QHs5/CqP700p5iu1n6krv3YJzDFQa0=" providerId="None" clId="Web-{530BDBD2-1926-461A-ADB7-EF0EF7AD0CBA}" dt="2022-12-12T19:58:16.415" v="19" actId="20577"/>
          <ac:spMkLst>
            <pc:docMk/>
            <pc:sldMk cId="0" sldId="263"/>
            <ac:spMk id="151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20.727" v="20" actId="20577"/>
        <pc:sldMkLst>
          <pc:docMk/>
          <pc:sldMk cId="0" sldId="264"/>
        </pc:sldMkLst>
        <pc:spChg chg="mod">
          <ac:chgData name="Lindsay Foster" userId="kAcKbtYv0Yi90QHs5/CqP700p5iu1n6krv3YJzDFQa0=" providerId="None" clId="Web-{530BDBD2-1926-461A-ADB7-EF0EF7AD0CBA}" dt="2022-12-12T19:58:20.727" v="20" actId="20577"/>
          <ac:spMkLst>
            <pc:docMk/>
            <pc:sldMk cId="0" sldId="264"/>
            <ac:spMk id="160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24.899" v="21" actId="20577"/>
        <pc:sldMkLst>
          <pc:docMk/>
          <pc:sldMk cId="0" sldId="265"/>
        </pc:sldMkLst>
        <pc:spChg chg="mod">
          <ac:chgData name="Lindsay Foster" userId="kAcKbtYv0Yi90QHs5/CqP700p5iu1n6krv3YJzDFQa0=" providerId="None" clId="Web-{530BDBD2-1926-461A-ADB7-EF0EF7AD0CBA}" dt="2022-12-12T19:58:24.899" v="21" actId="20577"/>
          <ac:spMkLst>
            <pc:docMk/>
            <pc:sldMk cId="0" sldId="265"/>
            <ac:spMk id="170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28.837" v="22" actId="20577"/>
        <pc:sldMkLst>
          <pc:docMk/>
          <pc:sldMk cId="0" sldId="266"/>
        </pc:sldMkLst>
        <pc:spChg chg="mod">
          <ac:chgData name="Lindsay Foster" userId="kAcKbtYv0Yi90QHs5/CqP700p5iu1n6krv3YJzDFQa0=" providerId="None" clId="Web-{530BDBD2-1926-461A-ADB7-EF0EF7AD0CBA}" dt="2022-12-12T19:58:28.837" v="22" actId="20577"/>
          <ac:spMkLst>
            <pc:docMk/>
            <pc:sldMk cId="0" sldId="266"/>
            <ac:spMk id="178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33.275" v="23" actId="20577"/>
        <pc:sldMkLst>
          <pc:docMk/>
          <pc:sldMk cId="0" sldId="267"/>
        </pc:sldMkLst>
        <pc:spChg chg="mod">
          <ac:chgData name="Lindsay Foster" userId="kAcKbtYv0Yi90QHs5/CqP700p5iu1n6krv3YJzDFQa0=" providerId="None" clId="Web-{530BDBD2-1926-461A-ADB7-EF0EF7AD0CBA}" dt="2022-12-12T19:58:33.275" v="23" actId="20577"/>
          <ac:spMkLst>
            <pc:docMk/>
            <pc:sldMk cId="0" sldId="267"/>
            <ac:spMk id="188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36.696" v="24" actId="20577"/>
        <pc:sldMkLst>
          <pc:docMk/>
          <pc:sldMk cId="0" sldId="268"/>
        </pc:sldMkLst>
        <pc:spChg chg="mod">
          <ac:chgData name="Lindsay Foster" userId="kAcKbtYv0Yi90QHs5/CqP700p5iu1n6krv3YJzDFQa0=" providerId="None" clId="Web-{530BDBD2-1926-461A-ADB7-EF0EF7AD0CBA}" dt="2022-12-12T19:58:36.696" v="24" actId="20577"/>
          <ac:spMkLst>
            <pc:docMk/>
            <pc:sldMk cId="0" sldId="268"/>
            <ac:spMk id="196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42.197" v="26" actId="20577"/>
        <pc:sldMkLst>
          <pc:docMk/>
          <pc:sldMk cId="0" sldId="269"/>
        </pc:sldMkLst>
        <pc:spChg chg="mod">
          <ac:chgData name="Lindsay Foster" userId="kAcKbtYv0Yi90QHs5/CqP700p5iu1n6krv3YJzDFQa0=" providerId="None" clId="Web-{530BDBD2-1926-461A-ADB7-EF0EF7AD0CBA}" dt="2022-12-12T19:58:42.197" v="26" actId="20577"/>
          <ac:spMkLst>
            <pc:docMk/>
            <pc:sldMk cId="0" sldId="269"/>
            <ac:spMk id="205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44.572" v="27" actId="20577"/>
        <pc:sldMkLst>
          <pc:docMk/>
          <pc:sldMk cId="0" sldId="270"/>
        </pc:sldMkLst>
        <pc:spChg chg="mod">
          <ac:chgData name="Lindsay Foster" userId="kAcKbtYv0Yi90QHs5/CqP700p5iu1n6krv3YJzDFQa0=" providerId="None" clId="Web-{530BDBD2-1926-461A-ADB7-EF0EF7AD0CBA}" dt="2022-12-12T19:58:44.572" v="27" actId="20577"/>
          <ac:spMkLst>
            <pc:docMk/>
            <pc:sldMk cId="0" sldId="270"/>
            <ac:spMk id="216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48.572" v="28" actId="20577"/>
        <pc:sldMkLst>
          <pc:docMk/>
          <pc:sldMk cId="0" sldId="271"/>
        </pc:sldMkLst>
        <pc:spChg chg="mod">
          <ac:chgData name="Lindsay Foster" userId="kAcKbtYv0Yi90QHs5/CqP700p5iu1n6krv3YJzDFQa0=" providerId="None" clId="Web-{530BDBD2-1926-461A-ADB7-EF0EF7AD0CBA}" dt="2022-12-12T19:58:48.572" v="28" actId="20577"/>
          <ac:spMkLst>
            <pc:docMk/>
            <pc:sldMk cId="0" sldId="271"/>
            <ac:spMk id="226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51.681" v="29" actId="20577"/>
        <pc:sldMkLst>
          <pc:docMk/>
          <pc:sldMk cId="0" sldId="272"/>
        </pc:sldMkLst>
        <pc:spChg chg="mod">
          <ac:chgData name="Lindsay Foster" userId="kAcKbtYv0Yi90QHs5/CqP700p5iu1n6krv3YJzDFQa0=" providerId="None" clId="Web-{530BDBD2-1926-461A-ADB7-EF0EF7AD0CBA}" dt="2022-12-12T19:58:51.681" v="29" actId="20577"/>
          <ac:spMkLst>
            <pc:docMk/>
            <pc:sldMk cId="0" sldId="272"/>
            <ac:spMk id="236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8:58.885" v="31" actId="20577"/>
        <pc:sldMkLst>
          <pc:docMk/>
          <pc:sldMk cId="0" sldId="273"/>
        </pc:sldMkLst>
        <pc:spChg chg="mod">
          <ac:chgData name="Lindsay Foster" userId="kAcKbtYv0Yi90QHs5/CqP700p5iu1n6krv3YJzDFQa0=" providerId="None" clId="Web-{530BDBD2-1926-461A-ADB7-EF0EF7AD0CBA}" dt="2022-12-12T19:58:58.885" v="31" actId="20577"/>
          <ac:spMkLst>
            <pc:docMk/>
            <pc:sldMk cId="0" sldId="273"/>
            <ac:spMk id="244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00.588" v="33" actId="20577"/>
        <pc:sldMkLst>
          <pc:docMk/>
          <pc:sldMk cId="0" sldId="274"/>
        </pc:sldMkLst>
        <pc:spChg chg="mod">
          <ac:chgData name="Lindsay Foster" userId="kAcKbtYv0Yi90QHs5/CqP700p5iu1n6krv3YJzDFQa0=" providerId="None" clId="Web-{530BDBD2-1926-461A-ADB7-EF0EF7AD0CBA}" dt="2022-12-12T19:59:00.588" v="33" actId="20577"/>
          <ac:spMkLst>
            <pc:docMk/>
            <pc:sldMk cId="0" sldId="274"/>
            <ac:spMk id="253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03.572" v="34" actId="20577"/>
        <pc:sldMkLst>
          <pc:docMk/>
          <pc:sldMk cId="0" sldId="275"/>
        </pc:sldMkLst>
        <pc:spChg chg="mod">
          <ac:chgData name="Lindsay Foster" userId="kAcKbtYv0Yi90QHs5/CqP700p5iu1n6krv3YJzDFQa0=" providerId="None" clId="Web-{530BDBD2-1926-461A-ADB7-EF0EF7AD0CBA}" dt="2022-12-12T19:59:03.572" v="34" actId="20577"/>
          <ac:spMkLst>
            <pc:docMk/>
            <pc:sldMk cId="0" sldId="275"/>
            <ac:spMk id="262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09.244" v="36" actId="20577"/>
        <pc:sldMkLst>
          <pc:docMk/>
          <pc:sldMk cId="0" sldId="276"/>
        </pc:sldMkLst>
        <pc:spChg chg="mod">
          <ac:chgData name="Lindsay Foster" userId="kAcKbtYv0Yi90QHs5/CqP700p5iu1n6krv3YJzDFQa0=" providerId="None" clId="Web-{530BDBD2-1926-461A-ADB7-EF0EF7AD0CBA}" dt="2022-12-12T19:59:09.244" v="36" actId="20577"/>
          <ac:spMkLst>
            <pc:docMk/>
            <pc:sldMk cId="0" sldId="276"/>
            <ac:spMk id="271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12.010" v="37" actId="20577"/>
        <pc:sldMkLst>
          <pc:docMk/>
          <pc:sldMk cId="0" sldId="277"/>
        </pc:sldMkLst>
        <pc:spChg chg="mod">
          <ac:chgData name="Lindsay Foster" userId="kAcKbtYv0Yi90QHs5/CqP700p5iu1n6krv3YJzDFQa0=" providerId="None" clId="Web-{530BDBD2-1926-461A-ADB7-EF0EF7AD0CBA}" dt="2022-12-12T19:59:12.010" v="37" actId="20577"/>
          <ac:spMkLst>
            <pc:docMk/>
            <pc:sldMk cId="0" sldId="277"/>
            <ac:spMk id="280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15.588" v="38" actId="20577"/>
        <pc:sldMkLst>
          <pc:docMk/>
          <pc:sldMk cId="0" sldId="278"/>
        </pc:sldMkLst>
        <pc:spChg chg="mod">
          <ac:chgData name="Lindsay Foster" userId="kAcKbtYv0Yi90QHs5/CqP700p5iu1n6krv3YJzDFQa0=" providerId="None" clId="Web-{530BDBD2-1926-461A-ADB7-EF0EF7AD0CBA}" dt="2022-12-12T19:59:15.588" v="38" actId="20577"/>
          <ac:spMkLst>
            <pc:docMk/>
            <pc:sldMk cId="0" sldId="278"/>
            <ac:spMk id="289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18.994" v="39" actId="20577"/>
        <pc:sldMkLst>
          <pc:docMk/>
          <pc:sldMk cId="0" sldId="279"/>
        </pc:sldMkLst>
        <pc:spChg chg="mod">
          <ac:chgData name="Lindsay Foster" userId="kAcKbtYv0Yi90QHs5/CqP700p5iu1n6krv3YJzDFQa0=" providerId="None" clId="Web-{530BDBD2-1926-461A-ADB7-EF0EF7AD0CBA}" dt="2022-12-12T19:59:18.994" v="39" actId="20577"/>
          <ac:spMkLst>
            <pc:docMk/>
            <pc:sldMk cId="0" sldId="279"/>
            <ac:spMk id="298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21.885" v="40" actId="20577"/>
        <pc:sldMkLst>
          <pc:docMk/>
          <pc:sldMk cId="0" sldId="280"/>
        </pc:sldMkLst>
        <pc:spChg chg="mod">
          <ac:chgData name="Lindsay Foster" userId="kAcKbtYv0Yi90QHs5/CqP700p5iu1n6krv3YJzDFQa0=" providerId="None" clId="Web-{530BDBD2-1926-461A-ADB7-EF0EF7AD0CBA}" dt="2022-12-12T19:59:21.885" v="40" actId="20577"/>
          <ac:spMkLst>
            <pc:docMk/>
            <pc:sldMk cId="0" sldId="280"/>
            <ac:spMk id="307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27.416" v="41" actId="20577"/>
        <pc:sldMkLst>
          <pc:docMk/>
          <pc:sldMk cId="0" sldId="281"/>
        </pc:sldMkLst>
        <pc:spChg chg="mod">
          <ac:chgData name="Lindsay Foster" userId="kAcKbtYv0Yi90QHs5/CqP700p5iu1n6krv3YJzDFQa0=" providerId="None" clId="Web-{530BDBD2-1926-461A-ADB7-EF0EF7AD0CBA}" dt="2022-12-12T19:59:27.416" v="41" actId="20577"/>
          <ac:spMkLst>
            <pc:docMk/>
            <pc:sldMk cId="0" sldId="281"/>
            <ac:spMk id="316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29.573" v="42" actId="20577"/>
        <pc:sldMkLst>
          <pc:docMk/>
          <pc:sldMk cId="0" sldId="282"/>
        </pc:sldMkLst>
        <pc:spChg chg="mod">
          <ac:chgData name="Lindsay Foster" userId="kAcKbtYv0Yi90QHs5/CqP700p5iu1n6krv3YJzDFQa0=" providerId="None" clId="Web-{530BDBD2-1926-461A-ADB7-EF0EF7AD0CBA}" dt="2022-12-12T19:59:29.573" v="42" actId="20577"/>
          <ac:spMkLst>
            <pc:docMk/>
            <pc:sldMk cId="0" sldId="282"/>
            <ac:spMk id="325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33.417" v="43" actId="20577"/>
        <pc:sldMkLst>
          <pc:docMk/>
          <pc:sldMk cId="0" sldId="283"/>
        </pc:sldMkLst>
        <pc:spChg chg="mod">
          <ac:chgData name="Lindsay Foster" userId="kAcKbtYv0Yi90QHs5/CqP700p5iu1n6krv3YJzDFQa0=" providerId="None" clId="Web-{530BDBD2-1926-461A-ADB7-EF0EF7AD0CBA}" dt="2022-12-12T19:59:33.417" v="43" actId="20577"/>
          <ac:spMkLst>
            <pc:docMk/>
            <pc:sldMk cId="0" sldId="283"/>
            <ac:spMk id="333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37.792" v="44" actId="20577"/>
        <pc:sldMkLst>
          <pc:docMk/>
          <pc:sldMk cId="0" sldId="284"/>
        </pc:sldMkLst>
        <pc:spChg chg="mod">
          <ac:chgData name="Lindsay Foster" userId="kAcKbtYv0Yi90QHs5/CqP700p5iu1n6krv3YJzDFQa0=" providerId="None" clId="Web-{530BDBD2-1926-461A-ADB7-EF0EF7AD0CBA}" dt="2022-12-12T19:59:37.792" v="44" actId="20577"/>
          <ac:spMkLst>
            <pc:docMk/>
            <pc:sldMk cId="0" sldId="284"/>
            <ac:spMk id="341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40.136" v="45" actId="20577"/>
        <pc:sldMkLst>
          <pc:docMk/>
          <pc:sldMk cId="0" sldId="285"/>
        </pc:sldMkLst>
        <pc:spChg chg="mod">
          <ac:chgData name="Lindsay Foster" userId="kAcKbtYv0Yi90QHs5/CqP700p5iu1n6krv3YJzDFQa0=" providerId="None" clId="Web-{530BDBD2-1926-461A-ADB7-EF0EF7AD0CBA}" dt="2022-12-12T19:59:40.136" v="45" actId="20577"/>
          <ac:spMkLst>
            <pc:docMk/>
            <pc:sldMk cId="0" sldId="285"/>
            <ac:spMk id="350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19:59:44.948" v="46" actId="20577"/>
        <pc:sldMkLst>
          <pc:docMk/>
          <pc:sldMk cId="0" sldId="286"/>
        </pc:sldMkLst>
        <pc:spChg chg="mod">
          <ac:chgData name="Lindsay Foster" userId="kAcKbtYv0Yi90QHs5/CqP700p5iu1n6krv3YJzDFQa0=" providerId="None" clId="Web-{530BDBD2-1926-461A-ADB7-EF0EF7AD0CBA}" dt="2022-12-12T19:59:44.948" v="46" actId="20577"/>
          <ac:spMkLst>
            <pc:docMk/>
            <pc:sldMk cId="0" sldId="286"/>
            <ac:spMk id="359" creationId="{00000000-0000-0000-0000-000000000000}"/>
          </ac:spMkLst>
        </pc:spChg>
      </pc:sldChg>
      <pc:sldChg chg="modSp">
        <pc:chgData name="Lindsay Foster" userId="kAcKbtYv0Yi90QHs5/CqP700p5iu1n6krv3YJzDFQa0=" providerId="None" clId="Web-{530BDBD2-1926-461A-ADB7-EF0EF7AD0CBA}" dt="2022-12-12T20:00:10.449" v="65" actId="20577"/>
        <pc:sldMkLst>
          <pc:docMk/>
          <pc:sldMk cId="0" sldId="287"/>
        </pc:sldMkLst>
        <pc:spChg chg="mod">
          <ac:chgData name="Lindsay Foster" userId="kAcKbtYv0Yi90QHs5/CqP700p5iu1n6krv3YJzDFQa0=" providerId="None" clId="Web-{530BDBD2-1926-461A-ADB7-EF0EF7AD0CBA}" dt="2022-12-12T19:59:47.558" v="47" actId="20577"/>
          <ac:spMkLst>
            <pc:docMk/>
            <pc:sldMk cId="0" sldId="287"/>
            <ac:spMk id="368" creationId="{00000000-0000-0000-0000-000000000000}"/>
          </ac:spMkLst>
        </pc:spChg>
        <pc:spChg chg="mod">
          <ac:chgData name="Lindsay Foster" userId="kAcKbtYv0Yi90QHs5/CqP700p5iu1n6krv3YJzDFQa0=" providerId="None" clId="Web-{530BDBD2-1926-461A-ADB7-EF0EF7AD0CBA}" dt="2022-12-12T20:00:10.449" v="65" actId="20577"/>
          <ac:spMkLst>
            <pc:docMk/>
            <pc:sldMk cId="0" sldId="287"/>
            <ac:spMk id="369" creationId="{00000000-0000-0000-0000-000000000000}"/>
          </ac:spMkLst>
        </pc:spChg>
      </pc:sldChg>
      <pc:sldChg chg="addSp delSp modSp new">
        <pc:chgData name="Lindsay Foster" userId="kAcKbtYv0Yi90QHs5/CqP700p5iu1n6krv3YJzDFQa0=" providerId="None" clId="Web-{530BDBD2-1926-461A-ADB7-EF0EF7AD0CBA}" dt="2022-12-12T19:57:42.289" v="9" actId="20577"/>
        <pc:sldMkLst>
          <pc:docMk/>
          <pc:sldMk cId="2617495103" sldId="288"/>
        </pc:sldMkLst>
        <pc:spChg chg="del">
          <ac:chgData name="Lindsay Foster" userId="kAcKbtYv0Yi90QHs5/CqP700p5iu1n6krv3YJzDFQa0=" providerId="None" clId="Web-{530BDBD2-1926-461A-ADB7-EF0EF7AD0CBA}" dt="2022-12-12T19:57:09.757" v="2"/>
          <ac:spMkLst>
            <pc:docMk/>
            <pc:sldMk cId="2617495103" sldId="288"/>
            <ac:spMk id="2" creationId="{31D54003-188B-C6DC-6E59-7128486B2350}"/>
          </ac:spMkLst>
        </pc:spChg>
        <pc:spChg chg="del">
          <ac:chgData name="Lindsay Foster" userId="kAcKbtYv0Yi90QHs5/CqP700p5iu1n6krv3YJzDFQa0=" providerId="None" clId="Web-{530BDBD2-1926-461A-ADB7-EF0EF7AD0CBA}" dt="2022-12-12T19:57:08.647" v="1"/>
          <ac:spMkLst>
            <pc:docMk/>
            <pc:sldMk cId="2617495103" sldId="288"/>
            <ac:spMk id="3" creationId="{897F8EAF-5862-A45A-78D8-F5464E87E968}"/>
          </ac:spMkLst>
        </pc:spChg>
        <pc:spChg chg="add mod">
          <ac:chgData name="Lindsay Foster" userId="kAcKbtYv0Yi90QHs5/CqP700p5iu1n6krv3YJzDFQa0=" providerId="None" clId="Web-{530BDBD2-1926-461A-ADB7-EF0EF7AD0CBA}" dt="2022-12-12T19:57:37.476" v="8" actId="20577"/>
          <ac:spMkLst>
            <pc:docMk/>
            <pc:sldMk cId="2617495103" sldId="288"/>
            <ac:spMk id="7" creationId="{E742D492-E22E-3A1D-4A96-55978A5CD384}"/>
          </ac:spMkLst>
        </pc:spChg>
        <pc:spChg chg="add mod">
          <ac:chgData name="Lindsay Foster" userId="kAcKbtYv0Yi90QHs5/CqP700p5iu1n6krv3YJzDFQa0=" providerId="None" clId="Web-{530BDBD2-1926-461A-ADB7-EF0EF7AD0CBA}" dt="2022-12-12T19:57:42.289" v="9" actId="20577"/>
          <ac:spMkLst>
            <pc:docMk/>
            <pc:sldMk cId="2617495103" sldId="288"/>
            <ac:spMk id="9" creationId="{33D1D339-CB9E-25D6-07EF-8B426B5E31FD}"/>
          </ac:spMkLst>
        </pc:spChg>
        <pc:picChg chg="add mod">
          <ac:chgData name="Lindsay Foster" userId="kAcKbtYv0Yi90QHs5/CqP700p5iu1n6krv3YJzDFQa0=" providerId="None" clId="Web-{530BDBD2-1926-461A-ADB7-EF0EF7AD0CBA}" dt="2022-12-12T19:57:18.413" v="5" actId="1076"/>
          <ac:picMkLst>
            <pc:docMk/>
            <pc:sldMk cId="2617495103" sldId="288"/>
            <ac:picMk id="5" creationId="{6DFD0F2A-D4C5-85F9-BC2D-986ED768326F}"/>
          </ac:picMkLst>
        </pc:picChg>
      </pc:sldChg>
    </pc:docChg>
  </pc:docChgLst>
  <pc:docChgLst>
    <pc:chgData name="Lindsay Foster" userId="kAcKbtYv0Yi90QHs5/CqP700p5iu1n6krv3YJzDFQa0=" providerId="None" clId="Web-{7A2493CA-2DB7-4DEF-91DC-4C3DBC995E9D}"/>
    <pc:docChg chg="modSld addMainMaster delMainMaster">
      <pc:chgData name="Lindsay Foster" userId="kAcKbtYv0Yi90QHs5/CqP700p5iu1n6krv3YJzDFQa0=" providerId="None" clId="Web-{7A2493CA-2DB7-4DEF-91DC-4C3DBC995E9D}" dt="2022-12-14T14:15:29.715" v="16" actId="1076"/>
      <pc:docMkLst>
        <pc:docMk/>
      </pc:docMkLst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57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7"/>
            <ac:spMk id="98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7"/>
            <ac:spMk id="99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7"/>
            <ac:spMk id="10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11.276" v="1" actId="20577"/>
        <pc:sldMkLst>
          <pc:docMk/>
          <pc:sldMk cId="0" sldId="258"/>
        </pc:sldMkLst>
        <pc:spChg chg="mod ord">
          <ac:chgData name="Lindsay Foster" userId="kAcKbtYv0Yi90QHs5/CqP700p5iu1n6krv3YJzDFQa0=" providerId="None" clId="Web-{7A2493CA-2DB7-4DEF-91DC-4C3DBC995E9D}" dt="2022-12-14T14:14:11.276" v="1" actId="20577"/>
          <ac:spMkLst>
            <pc:docMk/>
            <pc:sldMk cId="0" sldId="258"/>
            <ac:spMk id="107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8"/>
            <ac:spMk id="10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59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9"/>
            <ac:spMk id="115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9"/>
            <ac:spMk id="11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59"/>
            <ac:spMk id="11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0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0"/>
            <ac:spMk id="124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0"/>
            <ac:spMk id="12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1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1"/>
            <ac:spMk id="133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1"/>
            <ac:spMk id="134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1"/>
            <ac:spMk id="13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2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2"/>
            <ac:spMk id="142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2"/>
            <ac:spMk id="143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2"/>
            <ac:spMk id="14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3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3"/>
            <ac:spMk id="151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3"/>
            <ac:spMk id="152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3"/>
            <ac:spMk id="15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4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4"/>
            <ac:spMk id="160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4"/>
            <ac:spMk id="16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19.823" v="3" actId="20577"/>
        <pc:sldMkLst>
          <pc:docMk/>
          <pc:sldMk cId="0" sldId="265"/>
        </pc:sldMkLst>
        <pc:spChg chg="mod ord">
          <ac:chgData name="Lindsay Foster" userId="kAcKbtYv0Yi90QHs5/CqP700p5iu1n6krv3YJzDFQa0=" providerId="None" clId="Web-{7A2493CA-2DB7-4DEF-91DC-4C3DBC995E9D}" dt="2022-12-14T14:14:19.823" v="3" actId="20577"/>
          <ac:spMkLst>
            <pc:docMk/>
            <pc:sldMk cId="0" sldId="265"/>
            <ac:spMk id="170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5"/>
            <ac:spMk id="17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6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6"/>
            <ac:spMk id="178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6"/>
            <ac:spMk id="179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6"/>
            <ac:spMk id="18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26.089" v="4" actId="1076"/>
        <pc:sldMkLst>
          <pc:docMk/>
          <pc:sldMk cId="0" sldId="267"/>
        </pc:sldMkLst>
        <pc:spChg chg="mod ord">
          <ac:chgData name="Lindsay Foster" userId="kAcKbtYv0Yi90QHs5/CqP700p5iu1n6krv3YJzDFQa0=" providerId="None" clId="Web-{7A2493CA-2DB7-4DEF-91DC-4C3DBC995E9D}" dt="2022-12-14T14:14:26.089" v="4" actId="1076"/>
          <ac:spMkLst>
            <pc:docMk/>
            <pc:sldMk cId="0" sldId="267"/>
            <ac:spMk id="188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7"/>
            <ac:spMk id="18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8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8"/>
            <ac:spMk id="19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8"/>
            <ac:spMk id="197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8"/>
            <ac:spMk id="19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69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9"/>
            <ac:spMk id="205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9"/>
            <ac:spMk id="20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69"/>
            <ac:spMk id="20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70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0"/>
            <ac:spMk id="21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0"/>
            <ac:spMk id="217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0"/>
            <ac:spMk id="21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71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1"/>
            <ac:spMk id="22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1"/>
            <ac:spMk id="22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31.823" v="5" actId="20577"/>
        <pc:sldMkLst>
          <pc:docMk/>
          <pc:sldMk cId="0" sldId="272"/>
        </pc:sldMkLst>
        <pc:spChg chg="mod ord">
          <ac:chgData name="Lindsay Foster" userId="kAcKbtYv0Yi90QHs5/CqP700p5iu1n6krv3YJzDFQa0=" providerId="None" clId="Web-{7A2493CA-2DB7-4DEF-91DC-4C3DBC995E9D}" dt="2022-12-14T14:14:31.823" v="5" actId="20577"/>
          <ac:spMkLst>
            <pc:docMk/>
            <pc:sldMk cId="0" sldId="272"/>
            <ac:spMk id="23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2"/>
            <ac:spMk id="23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48.792" v="7" actId="1076"/>
        <pc:sldMkLst>
          <pc:docMk/>
          <pc:sldMk cId="0" sldId="273"/>
        </pc:sldMkLst>
        <pc:spChg chg="mod ord">
          <ac:chgData name="Lindsay Foster" userId="kAcKbtYv0Yi90QHs5/CqP700p5iu1n6krv3YJzDFQa0=" providerId="None" clId="Web-{7A2493CA-2DB7-4DEF-91DC-4C3DBC995E9D}" dt="2022-12-14T14:14:48.792" v="7" actId="1076"/>
          <ac:spMkLst>
            <pc:docMk/>
            <pc:sldMk cId="0" sldId="273"/>
            <ac:spMk id="244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3"/>
            <ac:spMk id="245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3"/>
            <ac:spMk id="246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41.995" v="6" actId="1076"/>
        <pc:sldMkLst>
          <pc:docMk/>
          <pc:sldMk cId="0" sldId="274"/>
        </pc:sldMkLst>
        <pc:spChg chg="mod ord">
          <ac:chgData name="Lindsay Foster" userId="kAcKbtYv0Yi90QHs5/CqP700p5iu1n6krv3YJzDFQa0=" providerId="None" clId="Web-{7A2493CA-2DB7-4DEF-91DC-4C3DBC995E9D}" dt="2022-12-14T14:14:41.995" v="6" actId="1076"/>
          <ac:spMkLst>
            <pc:docMk/>
            <pc:sldMk cId="0" sldId="274"/>
            <ac:spMk id="253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4"/>
            <ac:spMk id="254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4"/>
            <ac:spMk id="255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54.464" v="8" actId="1076"/>
        <pc:sldMkLst>
          <pc:docMk/>
          <pc:sldMk cId="0" sldId="275"/>
        </pc:sldMkLst>
        <pc:spChg chg="mod ord">
          <ac:chgData name="Lindsay Foster" userId="kAcKbtYv0Yi90QHs5/CqP700p5iu1n6krv3YJzDFQa0=" providerId="None" clId="Web-{7A2493CA-2DB7-4DEF-91DC-4C3DBC995E9D}" dt="2022-12-14T14:14:54.464" v="8" actId="1076"/>
          <ac:spMkLst>
            <pc:docMk/>
            <pc:sldMk cId="0" sldId="275"/>
            <ac:spMk id="262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5"/>
            <ac:spMk id="263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5"/>
            <ac:spMk id="26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58.949" v="9" actId="1076"/>
        <pc:sldMkLst>
          <pc:docMk/>
          <pc:sldMk cId="0" sldId="276"/>
        </pc:sldMkLst>
        <pc:spChg chg="mod ord">
          <ac:chgData name="Lindsay Foster" userId="kAcKbtYv0Yi90QHs5/CqP700p5iu1n6krv3YJzDFQa0=" providerId="None" clId="Web-{7A2493CA-2DB7-4DEF-91DC-4C3DBC995E9D}" dt="2022-12-14T14:14:58.949" v="9" actId="1076"/>
          <ac:spMkLst>
            <pc:docMk/>
            <pc:sldMk cId="0" sldId="276"/>
            <ac:spMk id="271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6"/>
            <ac:spMk id="272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6"/>
            <ac:spMk id="27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03.933" v="10" actId="1076"/>
        <pc:sldMkLst>
          <pc:docMk/>
          <pc:sldMk cId="0" sldId="277"/>
        </pc:sldMkLst>
        <pc:spChg chg="mod ord">
          <ac:chgData name="Lindsay Foster" userId="kAcKbtYv0Yi90QHs5/CqP700p5iu1n6krv3YJzDFQa0=" providerId="None" clId="Web-{7A2493CA-2DB7-4DEF-91DC-4C3DBC995E9D}" dt="2022-12-14T14:15:03.933" v="10" actId="1076"/>
          <ac:spMkLst>
            <pc:docMk/>
            <pc:sldMk cId="0" sldId="277"/>
            <ac:spMk id="280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7"/>
            <ac:spMk id="281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7"/>
            <ac:spMk id="28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09.434" v="11" actId="1076"/>
        <pc:sldMkLst>
          <pc:docMk/>
          <pc:sldMk cId="0" sldId="278"/>
        </pc:sldMkLst>
        <pc:spChg chg="mod ord">
          <ac:chgData name="Lindsay Foster" userId="kAcKbtYv0Yi90QHs5/CqP700p5iu1n6krv3YJzDFQa0=" providerId="None" clId="Web-{7A2493CA-2DB7-4DEF-91DC-4C3DBC995E9D}" dt="2022-12-14T14:15:09.434" v="11" actId="1076"/>
          <ac:spMkLst>
            <pc:docMk/>
            <pc:sldMk cId="0" sldId="278"/>
            <ac:spMk id="289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8"/>
            <ac:spMk id="290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8"/>
            <ac:spMk id="29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11.684" v="12" actId="1076"/>
        <pc:sldMkLst>
          <pc:docMk/>
          <pc:sldMk cId="0" sldId="279"/>
        </pc:sldMkLst>
        <pc:spChg chg="mod ord">
          <ac:chgData name="Lindsay Foster" userId="kAcKbtYv0Yi90QHs5/CqP700p5iu1n6krv3YJzDFQa0=" providerId="None" clId="Web-{7A2493CA-2DB7-4DEF-91DC-4C3DBC995E9D}" dt="2022-12-14T14:15:11.684" v="12" actId="1076"/>
          <ac:spMkLst>
            <pc:docMk/>
            <pc:sldMk cId="0" sldId="279"/>
            <ac:spMk id="298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9"/>
            <ac:spMk id="299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79"/>
            <ac:spMk id="30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16.668" v="13" actId="1076"/>
        <pc:sldMkLst>
          <pc:docMk/>
          <pc:sldMk cId="0" sldId="280"/>
        </pc:sldMkLst>
        <pc:spChg chg="mod ord">
          <ac:chgData name="Lindsay Foster" userId="kAcKbtYv0Yi90QHs5/CqP700p5iu1n6krv3YJzDFQa0=" providerId="None" clId="Web-{7A2493CA-2DB7-4DEF-91DC-4C3DBC995E9D}" dt="2022-12-14T14:15:16.668" v="13" actId="1076"/>
          <ac:spMkLst>
            <pc:docMk/>
            <pc:sldMk cId="0" sldId="280"/>
            <ac:spMk id="307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0"/>
            <ac:spMk id="308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0"/>
            <ac:spMk id="309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20.106" v="14" actId="1076"/>
        <pc:sldMkLst>
          <pc:docMk/>
          <pc:sldMk cId="0" sldId="281"/>
        </pc:sldMkLst>
        <pc:spChg chg="mod ord">
          <ac:chgData name="Lindsay Foster" userId="kAcKbtYv0Yi90QHs5/CqP700p5iu1n6krv3YJzDFQa0=" providerId="None" clId="Web-{7A2493CA-2DB7-4DEF-91DC-4C3DBC995E9D}" dt="2022-12-14T14:15:20.106" v="14" actId="1076"/>
          <ac:spMkLst>
            <pc:docMk/>
            <pc:sldMk cId="0" sldId="281"/>
            <ac:spMk id="31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1"/>
            <ac:spMk id="317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1"/>
            <ac:spMk id="318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82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2"/>
            <ac:spMk id="325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2"/>
            <ac:spMk id="326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2"/>
            <ac:spMk id="327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26.200" v="15" actId="20577"/>
        <pc:sldMkLst>
          <pc:docMk/>
          <pc:sldMk cId="0" sldId="283"/>
        </pc:sldMkLst>
        <pc:spChg chg="mod ord">
          <ac:chgData name="Lindsay Foster" userId="kAcKbtYv0Yi90QHs5/CqP700p5iu1n6krv3YJzDFQa0=" providerId="None" clId="Web-{7A2493CA-2DB7-4DEF-91DC-4C3DBC995E9D}" dt="2022-12-14T14:15:26.200" v="15" actId="20577"/>
          <ac:spMkLst>
            <pc:docMk/>
            <pc:sldMk cId="0" sldId="283"/>
            <ac:spMk id="333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3"/>
            <ac:spMk id="334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5:29.715" v="16" actId="1076"/>
        <pc:sldMkLst>
          <pc:docMk/>
          <pc:sldMk cId="0" sldId="284"/>
        </pc:sldMkLst>
        <pc:spChg chg="mod ord">
          <ac:chgData name="Lindsay Foster" userId="kAcKbtYv0Yi90QHs5/CqP700p5iu1n6krv3YJzDFQa0=" providerId="None" clId="Web-{7A2493CA-2DB7-4DEF-91DC-4C3DBC995E9D}" dt="2022-12-14T14:15:29.715" v="16" actId="1076"/>
          <ac:spMkLst>
            <pc:docMk/>
            <pc:sldMk cId="0" sldId="284"/>
            <ac:spMk id="341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4"/>
            <ac:spMk id="342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4"/>
            <ac:spMk id="343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85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5"/>
            <ac:spMk id="350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5"/>
            <ac:spMk id="351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5"/>
            <ac:spMk id="352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86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6"/>
            <ac:spMk id="359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6"/>
            <ac:spMk id="360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6"/>
            <ac:spMk id="361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0" sldId="287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7"/>
            <ac:spMk id="368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7"/>
            <ac:spMk id="369" creationId="{00000000-0000-0000-0000-000000000000}"/>
          </ac:spMkLst>
        </pc:spChg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0" sldId="287"/>
            <ac:spMk id="370" creationId="{00000000-0000-0000-0000-000000000000}"/>
          </ac:spMkLst>
        </pc:spChg>
      </pc:sldChg>
      <pc:sldChg chg="modSp mod modClrScheme chgLayout">
        <pc:chgData name="Lindsay Foster" userId="kAcKbtYv0Yi90QHs5/CqP700p5iu1n6krv3YJzDFQa0=" providerId="None" clId="Web-{7A2493CA-2DB7-4DEF-91DC-4C3DBC995E9D}" dt="2022-12-14T14:14:02.963" v="0"/>
        <pc:sldMkLst>
          <pc:docMk/>
          <pc:sldMk cId="2617495103" sldId="288"/>
        </pc:sldMkLst>
        <pc:spChg chg="mod ord">
          <ac:chgData name="Lindsay Foster" userId="kAcKbtYv0Yi90QHs5/CqP700p5iu1n6krv3YJzDFQa0=" providerId="None" clId="Web-{7A2493CA-2DB7-4DEF-91DC-4C3DBC995E9D}" dt="2022-12-14T14:14:02.963" v="0"/>
          <ac:spMkLst>
            <pc:docMk/>
            <pc:sldMk cId="2617495103" sldId="288"/>
            <ac:spMk id="4" creationId="{389FD746-AFB6-A7AB-FD3F-FBB7554FAA87}"/>
          </ac:spMkLst>
        </pc:spChg>
      </pc:sldChg>
      <pc:sldMasterChg chg="del delSldLayout">
        <pc:chgData name="Lindsay Foster" userId="kAcKbtYv0Yi90QHs5/CqP700p5iu1n6krv3YJzDFQa0=" providerId="None" clId="Web-{7A2493CA-2DB7-4DEF-91DC-4C3DBC995E9D}" dt="2022-12-14T14:14:02.963" v="0"/>
        <pc:sldMasterMkLst>
          <pc:docMk/>
          <pc:sldMasterMk cId="0" sldId="2147483660"/>
        </pc:sldMasterMkLst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48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0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1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2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3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4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5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6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7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0" sldId="2147483660"/>
            <pc:sldLayoutMk cId="0" sldId="2147483659"/>
          </pc:sldLayoutMkLst>
        </pc:sldLayoutChg>
      </pc:sldMasterChg>
      <pc:sldMasterChg chg="add addSldLayout modSldLayout">
        <pc:chgData name="Lindsay Foster" userId="kAcKbtYv0Yi90QHs5/CqP700p5iu1n6krv3YJzDFQa0=" providerId="None" clId="Web-{7A2493CA-2DB7-4DEF-91DC-4C3DBC995E9D}" dt="2022-12-14T14:14:02.963" v="0"/>
        <pc:sldMasterMkLst>
          <pc:docMk/>
          <pc:sldMasterMk cId="1438735885" sldId="2147483661"/>
        </pc:sldMasterMkLst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2216530847" sldId="2147483662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1669329098" sldId="2147483663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1654228863" sldId="2147483664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2408425007" sldId="2147483665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263821959" sldId="2147483666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1678901439" sldId="2147483667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2380887743" sldId="2147483668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3369799633" sldId="2147483669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4141450096" sldId="2147483670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1259495000" sldId="2147483671"/>
          </pc:sldLayoutMkLst>
        </pc:sldLayoutChg>
        <pc:sldLayoutChg chg="add mod replId">
          <pc:chgData name="Lindsay Foster" userId="kAcKbtYv0Yi90QHs5/CqP700p5iu1n6krv3YJzDFQa0=" providerId="None" clId="Web-{7A2493CA-2DB7-4DEF-91DC-4C3DBC995E9D}" dt="2022-12-14T14:14:02.963" v="0"/>
          <pc:sldLayoutMkLst>
            <pc:docMk/>
            <pc:sldMasterMk cId="1438735885" sldId="2147483661"/>
            <pc:sldLayoutMk cId="4227911709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f126752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f126752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df126752e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f126752e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f126752e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df126752e9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e972e9db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e972e9db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de972e9db6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d636299b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d636299b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dd636299b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6a2bc71b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6a2bc71b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b6a2bc71b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0519bc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0519bc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e0519bc17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d92d2613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d92d2613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dd92d2613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bc89d4e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dbc89d4e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dbc89d4ec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eb75366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eb753669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deb753669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eb75366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eb753669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deb7536696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126752e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f126752e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df126752e9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eb75366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deb75366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deb753669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eb753669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eb753669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deb7536696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eb753669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eb753669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deb7536696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eb753669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eb753669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deb7536696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eb753669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eb753669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deb753669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eb753669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eb753669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deb7536696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bc89d4ec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bc89d4ec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dbc89d4ec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f126752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df126752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03c6e90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e03c6e90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e03c6e900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bc89d4ec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dbc89d4ec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dbc89d4ec7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f126752e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f126752e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df126752e9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bc89d4ec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bc89d4ec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dbc89d4ec7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00a5eb35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e00a5eb35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e00a5eb35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f126752e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f126752e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df126752e9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f126752e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f126752e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df126752e9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f4a699e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f4a699e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df4a699e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126752e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126752e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f126752e9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f126752e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f126752e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df126752e9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f126752e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df126752e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3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1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9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5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3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MLQbKJ_GYIye558590PjgxeyBK4V7SX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file/d/1VMLQbKJ_GYIye558590PjgxeyBK4V7SX/view?usp=sharing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44v_If0AyxJYjFv1BBmPxyHio2qRm1C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rive.google.com/file/d/1B44v_If0AyxJYjFv1BBmPxyHio2qRm1C/view?usp=sharing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e_it@iastate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-adventures.org/ip-rang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eKA47QA1R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DeKA47QA1R8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FD746-AFB6-A7AB-FD3F-FBB7554F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DFD0F2A-D4C5-85F9-BC2D-986ED7683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0" y="896373"/>
            <a:ext cx="8095561" cy="3183206"/>
          </a:xfrm>
          <a:prstGeom prst="rect">
            <a:avLst/>
          </a:prstGeom>
        </p:spPr>
      </p:pic>
      <p:sp>
        <p:nvSpPr>
          <p:cNvPr id="7" name="Google Shape;91;p14">
            <a:extLst>
              <a:ext uri="{FF2B5EF4-FFF2-40B4-BE49-F238E27FC236}">
                <a16:creationId xmlns:a16="http://schemas.microsoft.com/office/drawing/2014/main" id="{E742D492-E22E-3A1D-4A96-55978A5CD384}"/>
              </a:ext>
            </a:extLst>
          </p:cNvPr>
          <p:cNvSpPr txBox="1">
            <a:spLocks/>
          </p:cNvSpPr>
          <p:nvPr/>
        </p:nvSpPr>
        <p:spPr>
          <a:xfrm>
            <a:off x="724468" y="441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Navigating Linux File System</a:t>
            </a:r>
          </a:p>
        </p:txBody>
      </p:sp>
      <p:sp>
        <p:nvSpPr>
          <p:cNvPr id="9" name="Google Shape;92;p14">
            <a:extLst>
              <a:ext uri="{FF2B5EF4-FFF2-40B4-BE49-F238E27FC236}">
                <a16:creationId xmlns:a16="http://schemas.microsoft.com/office/drawing/2014/main" id="{33D1D339-CB9E-25D6-07EF-8B426B5E31FD}"/>
              </a:ext>
            </a:extLst>
          </p:cNvPr>
          <p:cNvSpPr txBox="1">
            <a:spLocks/>
          </p:cNvSpPr>
          <p:nvPr/>
        </p:nvSpPr>
        <p:spPr>
          <a:xfrm>
            <a:off x="1410268" y="5596997"/>
            <a:ext cx="6400800" cy="11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 Light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888888"/>
              </a:buClr>
              <a:buSzPts val="3200"/>
              <a:buFont typeface="Arial"/>
              <a:buNone/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261749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685788" y="330535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Linux Network Setup</a:t>
            </a:r>
            <a:endParaRPr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Network Setup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idx="1"/>
          </p:nvPr>
        </p:nvSpPr>
        <p:spPr>
          <a:xfrm>
            <a:off x="457200" y="13200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Watch the following video before completing Module 4 Activity 1</a:t>
            </a:r>
            <a:r>
              <a:rPr lang="en-US" sz="2300"/>
              <a:t>. </a:t>
            </a:r>
            <a:r>
              <a:rPr lang="en-US" sz="2000"/>
              <a:t>It is an older version of the process we will use, but it still helps familiarize you with the main idea.</a:t>
            </a:r>
            <a:endParaRPr sz="2000">
              <a:solidFill>
                <a:srgbClr val="073763"/>
              </a:solidFill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1" name="Google Shape;181;p24" title="2d Linux Network Setu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375" y="2387100"/>
            <a:ext cx="4248200" cy="31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0" y="566702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Video: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Linux Network Setup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685788" y="342693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Linux File System</a:t>
            </a: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Linux File System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The Linux file system could be thought of as an inverted tree with the root directory at the top being represented by the </a:t>
            </a: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500"/>
              <a:t> character.</a:t>
            </a:r>
            <a:endParaRPr sz="25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A directory is simply a folder. </a:t>
            </a:r>
            <a:endParaRPr sz="25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The root directory is the “base” of the hierarchy.</a:t>
            </a:r>
            <a:endParaRPr sz="25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Other directories will then branch out from the root directory (</a:t>
            </a: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500"/>
              <a:t>).</a:t>
            </a:r>
            <a:endParaRPr sz="25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Ex:</a:t>
            </a: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 /home/Joe</a:t>
            </a:r>
            <a:r>
              <a:rPr lang="en-US" sz="2500"/>
              <a:t> is the home directory of user Joe</a:t>
            </a:r>
            <a:endParaRPr sz="2500"/>
          </a:p>
          <a:p>
            <a:pPr marL="45720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Visit the next slide for a visual diagram of the Linux file system.</a:t>
            </a:r>
            <a:endParaRPr sz="2000"/>
          </a:p>
        </p:txBody>
      </p:sp>
      <p:sp>
        <p:nvSpPr>
          <p:cNvPr id="198" name="Google Shape;198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Linux File System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File System Map: 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Note: When you open a new terminal window, you will often land within the home directory of the user you are logged in as. (e.g /home/Eve).</a:t>
            </a:r>
            <a:endParaRPr sz="2000"/>
          </a:p>
        </p:txBody>
      </p:sp>
      <p:sp>
        <p:nvSpPr>
          <p:cNvPr id="207" name="Google Shape;207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363" y="2420112"/>
            <a:ext cx="6435274" cy="2822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9" name="Google Shape;209;p27"/>
          <p:cNvSpPr/>
          <p:nvPr/>
        </p:nvSpPr>
        <p:spPr>
          <a:xfrm>
            <a:off x="4204825" y="3190950"/>
            <a:ext cx="592200" cy="476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210" name="Google Shape;210;p27"/>
          <p:cNvSpPr txBox="1"/>
          <p:nvPr/>
        </p:nvSpPr>
        <p:spPr>
          <a:xfrm>
            <a:off x="3000925" y="630885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Linux File System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sz="half" idx="1"/>
          </p:nvPr>
        </p:nvSpPr>
        <p:spPr>
          <a:xfrm>
            <a:off x="457200" y="1355250"/>
            <a:ext cx="81300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It is important to know how to navigate a file system because you will not always have a Graphical User Interface (GUI) to find files/directories. You may find yourself working solely with a headless configuration. Which basically means using a terminal at all times.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 GUI includes all the icons,</a:t>
            </a:r>
            <a:endParaRPr sz="20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buttons and graphics that</a:t>
            </a:r>
            <a:endParaRPr sz="20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make the computer more</a:t>
            </a:r>
            <a:endParaRPr sz="20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“user-friendly”.</a:t>
            </a:r>
            <a:endParaRPr sz="2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Therefore, there are a list of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      basic commands to help you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      navigate it.</a:t>
            </a:r>
            <a:endParaRPr sz="2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We will cover a list of helpful</a:t>
            </a:r>
            <a:endParaRPr sz="200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commands. 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Arial"/>
                <a:ea typeface="Arial"/>
                <a:cs typeface="Arial"/>
                <a:sym typeface="Arial"/>
              </a:rPr>
              <a:t>Copyright 2021 Iowa State University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350" y="3004300"/>
            <a:ext cx="4418026" cy="30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5069475" y="3837625"/>
            <a:ext cx="25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 Example (Windows 7)</a:t>
            </a:r>
            <a:endParaRPr b="1" i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457200" y="1206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Linux File System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28" name="Google Shape;228;p29" title="f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626" y="1236950"/>
            <a:ext cx="6634747" cy="438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3072000" y="63293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161525" y="5805875"/>
            <a:ext cx="835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Video: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The Linux File System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685788" y="3429000"/>
            <a:ext cx="77724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628650" y="221503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u="sng"/>
              <a:t>Nano and Vim/Vi</a:t>
            </a:r>
            <a:endParaRPr sz="3000" u="sng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Nano and Vim are both text editors used to write files in Linux. 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You will have the opportunity to use these in some of the upcoming activities. 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Vim is the preferred editor for advanced users which is why I would encourage a beginner so start out with the nano tool. 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This is the editor I personally started off with and I felt like it was very straightforward.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245" name="Google Shape;245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628650" y="137723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Navigation Commands:</a:t>
            </a:r>
            <a:endParaRPr sz="3000" u="sng"/>
          </a:p>
          <a:p>
            <a:pPr marL="457200" lvl="0" indent="-3556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tree</a:t>
            </a:r>
            <a:r>
              <a:rPr lang="en-US" sz="2500"/>
              <a:t>: shows the hierarchy of a specified directory</a:t>
            </a:r>
            <a:endParaRPr sz="25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tree /var/log</a:t>
            </a:r>
            <a:r>
              <a:rPr lang="en-US" sz="2000"/>
              <a:t> will show you the contents in a tree-like format with files extending folders and directories.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pwd</a:t>
            </a:r>
            <a:r>
              <a:rPr lang="en-US" sz="2500"/>
              <a:t>: print working directory </a:t>
            </a:r>
            <a:endParaRPr sz="250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pwd  </a:t>
            </a:r>
            <a:r>
              <a:rPr lang="en-US" sz="2000"/>
              <a:t>will print “/home/username”, if this command is executed after opening a terminal window. Helps you know where you’re located in the file system.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ls</a:t>
            </a:r>
            <a:r>
              <a:rPr lang="en-US" sz="2500"/>
              <a:t>: lists the contents of the current directory</a:t>
            </a:r>
            <a:endParaRPr sz="2500"/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use </a:t>
            </a: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ls /home/Ken</a:t>
            </a:r>
            <a:r>
              <a:rPr lang="en-US" sz="2000"/>
              <a:t> to list the contents of Ken’s home directory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Module 4 Agenda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800"/>
              <a:buChar char="➢"/>
            </a:pPr>
            <a:r>
              <a:rPr lang="en-US" sz="3500"/>
              <a:t>Network Basics</a:t>
            </a:r>
            <a:endParaRPr sz="35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 sz="3500"/>
              <a:t>Linux Network Setup </a:t>
            </a:r>
            <a:endParaRPr sz="35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 sz="3500"/>
              <a:t>The Linux File System</a:t>
            </a:r>
            <a:endParaRPr sz="35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 sz="3500"/>
              <a:t>Linux Commands</a:t>
            </a:r>
            <a:endParaRPr sz="350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 sz="3500"/>
              <a:t>Important Files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>
            <a:spLocks noGrp="1"/>
          </p:cNvSpPr>
          <p:nvPr>
            <p:ph type="title"/>
          </p:nvPr>
        </p:nvSpPr>
        <p:spPr>
          <a:xfrm>
            <a:off x="628650" y="245440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33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Navigation:</a:t>
            </a:r>
            <a:endParaRPr sz="3000" u="sng"/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 i="1"/>
              <a:t>The cd command</a:t>
            </a:r>
            <a:r>
              <a:rPr lang="en-US" sz="2000"/>
              <a:t>: Helps us change directory and jump to another directory. Below are some examples of how it is used.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cd /home/student/Documents</a:t>
            </a:r>
            <a:r>
              <a:rPr lang="en-US" sz="2000"/>
              <a:t> Will move you to the /home/student/Documents directory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cd..</a:t>
            </a:r>
            <a:r>
              <a:rPr lang="en-US" sz="2000"/>
              <a:t>  Moves you one ancestor “up” in the file system hierarchy 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cd </a:t>
            </a:r>
            <a:r>
              <a:rPr lang="en-US" sz="2000"/>
              <a:t>   Takes you directly to your home directory</a:t>
            </a:r>
            <a:endParaRPr sz="200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cd /  </a:t>
            </a:r>
            <a:r>
              <a:rPr lang="en-US" sz="2000"/>
              <a:t>Takes you all the way to the root directory</a:t>
            </a: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cd - </a:t>
            </a:r>
            <a:r>
              <a:rPr lang="en-US" sz="2000"/>
              <a:t> Moves you to your previous directory, but not necessarily to an ancestor. Akin to pressing “return” on a tv remote. It simply takes you back to the previous channel.</a:t>
            </a:r>
            <a:endParaRPr sz="24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628650" y="173629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Directory Management:</a:t>
            </a:r>
            <a:endParaRPr sz="3000" u="sng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rmdir</a:t>
            </a:r>
            <a:r>
              <a:rPr lang="en-US" sz="2500"/>
              <a:t>: deletes an empty directory 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rmdir &lt;filename&gt;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rm -r  &lt;filename&gt;</a:t>
            </a:r>
            <a:r>
              <a:rPr lang="en-US" sz="2000"/>
              <a:t>  deletes a directory and all its contents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rm &lt;filename&gt; </a:t>
            </a:r>
            <a:r>
              <a:rPr lang="en-US" sz="2000"/>
              <a:t> deletes an individual file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700"/>
              <a:t>		</a:t>
            </a:r>
            <a:r>
              <a:rPr lang="en-US" sz="2000"/>
              <a:t>*Be careful with this command</a:t>
            </a:r>
            <a:endParaRPr sz="2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cp</a:t>
            </a:r>
            <a:r>
              <a:rPr lang="en-US" sz="2500"/>
              <a:t>: copy a directory/ file from its current place to a different directory</a:t>
            </a:r>
            <a:r>
              <a:rPr lang="en-US" sz="3100"/>
              <a:t> </a:t>
            </a:r>
            <a:endParaRPr sz="31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cp &lt;source&gt; &lt;dest.&gt;</a:t>
            </a:r>
            <a:r>
              <a:rPr lang="en-US" sz="2000"/>
              <a:t>  source is the name of the object and destination is its new location. Yes, there is a space there and you don’t need to actually use “&lt;” or ”&gt;”, these are simply placeholders</a:t>
            </a:r>
            <a:endParaRPr sz="2000"/>
          </a:p>
          <a:p>
            <a:pPr marL="9144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Ex. “cp catnames.txt /home/tom/cats”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3020775" y="6223175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628650" y="113786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35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Directory Management:</a:t>
            </a:r>
            <a:endParaRPr sz="3000" u="sng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mv</a:t>
            </a:r>
            <a:r>
              <a:rPr lang="en-US" sz="2500"/>
              <a:t>: moves files and/or renames files</a:t>
            </a:r>
            <a:endParaRPr sz="25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mv file.txt /home/username/Documents </a:t>
            </a:r>
            <a:r>
              <a:rPr lang="en-US" sz="2000"/>
              <a:t>would move file.txt to Documents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mv oldname.txt newname.txt </a:t>
            </a:r>
            <a:r>
              <a:rPr lang="en-US" sz="2000"/>
              <a:t>renames the file when the destination is non-existent.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touch</a:t>
            </a:r>
            <a:r>
              <a:rPr lang="en-US" sz="2500"/>
              <a:t>: creates blank new file</a:t>
            </a:r>
            <a:endParaRPr sz="25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touch dogNames.txt 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•"/>
            </a:pPr>
            <a:r>
              <a:rPr lang="en-US" sz="2500" i="1"/>
              <a:t>history</a:t>
            </a:r>
            <a:r>
              <a:rPr lang="en-US" sz="2500"/>
              <a:t>: review commands you have used before</a:t>
            </a:r>
            <a:endParaRPr sz="25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628650" y="185597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36"/>
          <p:cNvSpPr txBox="1">
            <a:spLocks noGrp="1"/>
          </p:cNvSpPr>
          <p:nvPr>
            <p:ph sz="half" idx="1"/>
          </p:nvPr>
        </p:nvSpPr>
        <p:spPr>
          <a:xfrm>
            <a:off x="457200" y="12873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Directory Management: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●"/>
            </a:pPr>
            <a:r>
              <a:rPr lang="en-US" sz="2500" i="1"/>
              <a:t>locate</a:t>
            </a:r>
            <a:r>
              <a:rPr lang="en-US" sz="2500"/>
              <a:t>: locates a file</a:t>
            </a:r>
            <a:endParaRPr sz="25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	</a:t>
            </a:r>
            <a:r>
              <a:rPr lang="en-US" sz="2000"/>
              <a:t>- use </a:t>
            </a: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locate -i </a:t>
            </a:r>
            <a:r>
              <a:rPr lang="en-US" sz="2000"/>
              <a:t> to make it case-insensitive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	- use </a:t>
            </a: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locate -i*word</a:t>
            </a:r>
            <a:r>
              <a:rPr lang="en-US" sz="2000"/>
              <a:t> to find files with a “keyword”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●"/>
            </a:pPr>
            <a:r>
              <a:rPr lang="en-US" sz="2500" i="1"/>
              <a:t>mkdir</a:t>
            </a:r>
            <a:r>
              <a:rPr lang="en-US" sz="2500"/>
              <a:t>: makes new directory 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mkdir Chips </a:t>
            </a:r>
            <a:r>
              <a:rPr lang="en-US" sz="2000"/>
              <a:t>makes a new directory named Chips</a:t>
            </a: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mkdir Documents/Dogs</a:t>
            </a:r>
            <a:r>
              <a:rPr lang="en-US" sz="2000"/>
              <a:t>  creates a new directory “Dogs” under Documents.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xfrm>
            <a:off x="628650" y="77880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Viewing Files:</a:t>
            </a:r>
            <a:endParaRPr sz="3000" u="sng"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●"/>
            </a:pPr>
            <a:r>
              <a:rPr lang="en-US" sz="2500" i="1"/>
              <a:t>less/more: </a:t>
            </a:r>
            <a:r>
              <a:rPr lang="en-US" sz="2500"/>
              <a:t>used to view content of a file without editing it 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less my_file.txt</a:t>
            </a:r>
            <a:r>
              <a:rPr lang="en-US" sz="2000"/>
              <a:t>  displays the file, line by line and uses “j” and “k” to scroll up or down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more my_file.txt</a:t>
            </a:r>
            <a:r>
              <a:rPr lang="en-US" sz="2000"/>
              <a:t>  opens the entire file to view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i="1"/>
              <a:t>man</a:t>
            </a:r>
            <a:r>
              <a:rPr lang="en-US" sz="2500"/>
              <a:t>: shows you several ways you can use one command. Basically a command manual.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man tail</a:t>
            </a:r>
            <a:r>
              <a:rPr lang="en-US" sz="2000"/>
              <a:t> will show you how to use the tail command etc.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man tree </a:t>
            </a:r>
            <a:r>
              <a:rPr lang="en-US" sz="2000"/>
              <a:t>will show you different flags/ways to use the command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man nmap</a:t>
            </a:r>
            <a:r>
              <a:rPr lang="en-US" sz="2000"/>
              <a:t> provides a manual for the nmap tool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man mkdir</a:t>
            </a:r>
            <a:r>
              <a:rPr lang="en-US" sz="2000"/>
              <a:t> shows you a complete command manual for the make directory command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>
            <a:spLocks noGrp="1"/>
          </p:cNvSpPr>
          <p:nvPr>
            <p:ph type="title"/>
          </p:nvPr>
        </p:nvSpPr>
        <p:spPr>
          <a:xfrm>
            <a:off x="628650" y="12575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38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Viewing Files:</a:t>
            </a:r>
            <a:endParaRPr sz="3000" u="sng"/>
          </a:p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●"/>
            </a:pPr>
            <a:r>
              <a:rPr lang="en-US" sz="2500" i="1"/>
              <a:t>cat</a:t>
            </a:r>
            <a:r>
              <a:rPr lang="en-US" sz="2500"/>
              <a:t>: this command helps us quickly peek at the contents of a file without modification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This command displays the output to the terminal, but we can also “channel” the output to another file</a:t>
            </a:r>
            <a:endParaRPr sz="25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cat groceries.txt </a:t>
            </a:r>
            <a:r>
              <a:rPr lang="en-US" sz="2000"/>
              <a:t>displays content of groceries.txt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cat file1 &gt; file2  </a:t>
            </a:r>
            <a:r>
              <a:rPr lang="en-US" sz="2000"/>
              <a:t>makes a copy, if file2 was initially empty </a:t>
            </a:r>
            <a:endParaRPr sz="20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cat file_name_1 file_name_2 &gt; file_name_3 </a:t>
            </a:r>
            <a:r>
              <a:rPr lang="en-US" sz="2000"/>
              <a:t>combines the contents of file 1 and 2 and places it in file 3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What is the difference between using “&gt;” and “&gt;&gt;”  with the cat command? Find out in the activity!</a:t>
            </a:r>
            <a:endParaRPr sz="2000"/>
          </a:p>
          <a:p>
            <a:pPr marL="9144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10" name="Google Shape;310;p38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628650" y="84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Google Shape;317;p39"/>
          <p:cNvSpPr txBox="1">
            <a:spLocks noGrp="1"/>
          </p:cNvSpPr>
          <p:nvPr>
            <p:ph sz="half" idx="1"/>
          </p:nvPr>
        </p:nvSpPr>
        <p:spPr>
          <a:xfrm>
            <a:off x="457200" y="1165950"/>
            <a:ext cx="8229600" cy="34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3000" u="sng"/>
              <a:t>Processes:</a:t>
            </a:r>
            <a:r>
              <a:rPr lang="en-US" sz="3000"/>
              <a:t> Are running applications or programs</a:t>
            </a:r>
            <a:endParaRPr sz="3000"/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ps: </a:t>
            </a:r>
            <a:r>
              <a:rPr lang="en-US" sz="2500"/>
              <a:t>lists the running processes by Process ID (PID), this will be important once we start running multiple processes</a:t>
            </a:r>
            <a:endParaRPr sz="25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 i="1"/>
              <a:t>kill</a:t>
            </a:r>
            <a:r>
              <a:rPr lang="en-US" sz="2500"/>
              <a:t>: terminates a running process</a:t>
            </a:r>
            <a:endParaRPr sz="25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kill &lt;PID&gt;</a:t>
            </a:r>
            <a:endParaRPr sz="23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i="1"/>
              <a:t>clear</a:t>
            </a:r>
            <a:r>
              <a:rPr lang="en-US" sz="2500"/>
              <a:t>: clean out the terminal of past commands, and all kinds of junk off your screen, serves more of a convenient function than a practical one. But still incredibly helpful!</a:t>
            </a:r>
            <a:endParaRPr sz="25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Use “;” to run multiple commands at once. </a:t>
            </a:r>
            <a:endParaRPr sz="25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Com1; Com2; Com3 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Commands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idx="1"/>
          </p:nvPr>
        </p:nvSpPr>
        <p:spPr>
          <a:xfrm>
            <a:off x="457200" y="150892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u="sng"/>
              <a:t>Extras:</a:t>
            </a:r>
            <a:endParaRPr sz="3000" u="sng"/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Ctrl + C will stop and terminate a running command such as a “ping”, which could run for a long time if not indefinitely</a:t>
            </a:r>
            <a:endParaRPr sz="25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Ctrl + Z will pause a running command </a:t>
            </a:r>
            <a:endParaRPr sz="25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500"/>
              <a:t>Ctrl + Q unpauses a command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*Note: Linux Commands are case sensitive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28" name="Google Shape;328;p40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>
            <a:spLocks noGrp="1"/>
          </p:cNvSpPr>
          <p:nvPr>
            <p:ph type="title"/>
          </p:nvPr>
        </p:nvSpPr>
        <p:spPr>
          <a:xfrm>
            <a:off x="685788" y="35067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Important Files</a:t>
            </a:r>
            <a:endParaRPr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34" name="Google Shape;334;p4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35" name="Google Shape;335;p41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>
            <a:spLocks noGrp="1"/>
          </p:cNvSpPr>
          <p:nvPr>
            <p:ph type="title"/>
          </p:nvPr>
        </p:nvSpPr>
        <p:spPr>
          <a:xfrm>
            <a:off x="628650" y="77880"/>
            <a:ext cx="78867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Files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42"/>
          <p:cNvSpPr txBox="1">
            <a:spLocks noGrp="1"/>
          </p:cNvSpPr>
          <p:nvPr>
            <p:ph idx="1"/>
          </p:nvPr>
        </p:nvSpPr>
        <p:spPr>
          <a:xfrm>
            <a:off x="457200" y="12328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The following are files available on every Kali machine that contain important user/system information.</a:t>
            </a:r>
            <a:endParaRPr sz="25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/etc/passwd 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Does not store passwords, lists all users and other system accounts, historically used to store passwords, but you can guess why that is a terrible idea...</a:t>
            </a:r>
            <a:endParaRPr sz="2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/etc/shadow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Will not open unless you are the root user, contains password hashes, which are simply encrypted formats of passwords.</a:t>
            </a:r>
            <a:endParaRPr sz="2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/var/log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Can be used to examine the status of a system.</a:t>
            </a:r>
            <a:endParaRPr sz="2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>
                <a:latin typeface="Helvetica Neue"/>
                <a:ea typeface="Helvetica Neue"/>
                <a:cs typeface="Helvetica Neue"/>
                <a:sym typeface="Helvetica Neue"/>
              </a:rPr>
              <a:t>/home/&lt;username&gt; </a:t>
            </a:r>
            <a:endParaRPr sz="2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your home folder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b="1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lang="en-US" sz="2000"/>
              <a:t>enter the keyword “cat” followed by one the above files to view its contents!</a:t>
            </a:r>
            <a:endParaRPr sz="2000"/>
          </a:p>
        </p:txBody>
      </p:sp>
      <p:sp>
        <p:nvSpPr>
          <p:cNvPr id="343" name="Google Shape;343;p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3072000" y="63378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685788" y="3127650"/>
            <a:ext cx="77724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>
              <a:spcBef>
                <a:spcPts val="0"/>
              </a:spcBef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Network Basics </a:t>
            </a:r>
            <a:endParaRPr dirty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Do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360"/>
              </a:spcBef>
              <a:spcAft>
                <a:spcPts val="0"/>
              </a:spcAft>
              <a:buSzPts val="2100"/>
              <a:buChar char="❏"/>
            </a:pPr>
            <a:r>
              <a:rPr lang="en-US" sz="3500"/>
              <a:t>Watch the Linux Network Setup video</a:t>
            </a:r>
            <a:endParaRPr sz="3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3500"/>
              <a:t>Complete Activity One </a:t>
            </a:r>
            <a:endParaRPr sz="3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3500"/>
              <a:t>Complete Activity Two</a:t>
            </a:r>
            <a:endParaRPr sz="35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❏"/>
            </a:pPr>
            <a:r>
              <a:rPr lang="en-US" sz="3500"/>
              <a:t>Complete the Basic Commands Cheat Sheet 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53" name="Google Shape;353;p43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of Module 4!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/>
              <a:t>What questions do you have?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/>
              <a:t>Next Module Topic:</a:t>
            </a:r>
            <a:br>
              <a:rPr lang="en-US" sz="3500"/>
            </a:br>
            <a:endParaRPr sz="35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 b="1">
                <a:latin typeface="Helvetica Neue"/>
                <a:ea typeface="Helvetica Neue"/>
                <a:cs typeface="Helvetica Neue"/>
                <a:sym typeface="Helvetica Neue"/>
              </a:rPr>
              <a:t>File Permissions and Network Tools!</a:t>
            </a:r>
            <a:endParaRPr sz="35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62" name="Google Shape;362;p44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Contact Innovate-IT support staff!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email: 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u="sng" dirty="0">
                <a:solidFill>
                  <a:schemeClr val="hlink"/>
                </a:solidFill>
                <a:hlinkClick r:id="rId3"/>
              </a:rPr>
              <a:t>innovate_it@iastate.edu</a:t>
            </a:r>
            <a:endParaRPr sz="3000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Your school’s IP-Range can be found at:</a:t>
            </a:r>
            <a:endParaRPr sz="3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http://www.it-adventures.org/ip-ranges/</a:t>
            </a:r>
            <a:endParaRPr sz="3700"/>
          </a:p>
        </p:txBody>
      </p:sp>
      <p:sp>
        <p:nvSpPr>
          <p:cNvPr id="370" name="Google Shape;370;p4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Basics</a:t>
            </a:r>
            <a:endParaRPr lang="en-US" sz="4000">
              <a:solidFill>
                <a:schemeClr val="tx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The Internet is a collection of computers, devices, and people, spread out all across the world exchanging information.</a:t>
            </a:r>
            <a:endParaRPr sz="30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3000"/>
              <a:t>These networks are managed by entities known as Internet Service Providers (ISPs) “The backbone of the Internet”.</a:t>
            </a:r>
            <a:endParaRPr sz="3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Basics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50" y="1801413"/>
            <a:ext cx="6798203" cy="4060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Basics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360"/>
              </a:spcBef>
              <a:spcAft>
                <a:spcPts val="0"/>
              </a:spcAft>
              <a:buSzPts val="2300"/>
              <a:buChar char="•"/>
            </a:pPr>
            <a:r>
              <a:rPr lang="en-US" sz="3000"/>
              <a:t>Every computer connected to the Internet or a local network has a unique address called an Internet Protocol (IP) address.</a:t>
            </a:r>
            <a:endParaRPr sz="30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3000"/>
              <a:t>You will configure the IP of your Kali machine in the first module four activity.</a:t>
            </a:r>
            <a:endParaRPr sz="30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3000"/>
              <a:t>An IP address is composed of two parts. The </a:t>
            </a:r>
            <a:r>
              <a:rPr lang="en-US" sz="3000">
                <a:solidFill>
                  <a:srgbClr val="FF0000"/>
                </a:solidFill>
              </a:rPr>
              <a:t>network </a:t>
            </a:r>
            <a:r>
              <a:rPr lang="en-US" sz="3000"/>
              <a:t>and the </a:t>
            </a:r>
            <a:r>
              <a:rPr lang="en-US" sz="3000">
                <a:solidFill>
                  <a:srgbClr val="0000FF"/>
                </a:solidFill>
              </a:rPr>
              <a:t>host</a:t>
            </a:r>
            <a:r>
              <a:rPr lang="en-US" sz="3000">
                <a:solidFill>
                  <a:srgbClr val="FF0000"/>
                </a:solidFill>
              </a:rPr>
              <a:t> </a:t>
            </a:r>
            <a:r>
              <a:rPr lang="en-US" sz="3000"/>
              <a:t>portion.</a:t>
            </a:r>
            <a:endParaRPr sz="3000"/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Ex. </a:t>
            </a:r>
            <a:r>
              <a:rPr lang="en-US" sz="2500">
                <a:solidFill>
                  <a:srgbClr val="FF0000"/>
                </a:solidFill>
              </a:rPr>
              <a:t>253.782.2.</a:t>
            </a:r>
            <a:r>
              <a:rPr lang="en-US" sz="2500">
                <a:solidFill>
                  <a:srgbClr val="0000FF"/>
                </a:solidFill>
              </a:rPr>
              <a:t>15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Basics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idx="1"/>
          </p:nvPr>
        </p:nvSpPr>
        <p:spPr>
          <a:xfrm>
            <a:off x="457200" y="1251825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/>
              <a:t>IP-Addresses</a:t>
            </a: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Network Portion</a:t>
            </a:r>
            <a:r>
              <a:rPr lang="en-US" sz="2500"/>
              <a:t>: Denotes a set of addresses assigned to your network. It also identifies your network “class”, which will be explained soon.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Host Portion</a:t>
            </a:r>
            <a:r>
              <a:rPr lang="en-US" sz="2500"/>
              <a:t>: Helps uniquely identify each machine on your network. </a:t>
            </a:r>
            <a:endParaRPr sz="25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Ex. For student IDs your school assigns each student the same first three numbers “223”, but different final five numbers to uniquely identify each student “223-97104”. In this example the 223 is the network portion and 97104 is the host portion.</a:t>
            </a:r>
            <a:endParaRPr sz="2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A typical IP-Range:</a:t>
            </a:r>
            <a:r>
              <a:rPr lang="en-US" sz="2500"/>
              <a:t> 192.168.1.0 - 192.168.1.255</a:t>
            </a:r>
            <a:endParaRPr sz="250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Basics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idx="1"/>
          </p:nvPr>
        </p:nvSpPr>
        <p:spPr>
          <a:xfrm>
            <a:off x="457200" y="13633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IP-Addresses (continued)</a:t>
            </a:r>
            <a:endParaRPr sz="3000"/>
          </a:p>
          <a:p>
            <a:pPr marL="457200" lvl="0" indent="-387350" algn="l" rtl="0">
              <a:spcBef>
                <a:spcPts val="36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Default gateway:</a:t>
            </a:r>
            <a:r>
              <a:rPr lang="en-US" sz="2500"/>
              <a:t> One of the last addresses (.254) which serves as an exit point, and forwards traffic outside of your own network.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u="sng"/>
              <a:t>Netmask</a:t>
            </a:r>
            <a:r>
              <a:rPr lang="en-US" sz="2500"/>
              <a:t>: Defines the Class of an IP-Address.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Class A: 255.0.0.0 </a:t>
            </a:r>
            <a:r>
              <a:rPr lang="en-US" sz="2300" b="1"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lang="en-US" sz="2300"/>
              <a:t> “/8”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Class B: 255.255.0.0 </a:t>
            </a:r>
            <a:r>
              <a:rPr lang="en-US" sz="2300" b="1"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lang="en-US" sz="2300"/>
              <a:t> “/16”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Class C: 255.255.255.0 </a:t>
            </a:r>
            <a:r>
              <a:rPr lang="en-US" sz="2300" b="1"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lang="en-US" sz="2300"/>
              <a:t> “/24”</a:t>
            </a:r>
            <a:endParaRPr sz="23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/>
              <a:t>The class of an IP-Address helps us differentiate between which portion defines the network and which defines the host. There are two ways to write it, in the address format or the “/x” format.</a:t>
            </a:r>
            <a:endParaRPr sz="2500"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Basics</a:t>
            </a:r>
            <a:endParaRPr sz="40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62" name="Google Shape;162;p22" descr="Describes the basic structure of the whole Internet. Also describes the basic structure of small, individual networks like home wireless networks or office networks." title="Lesson 7: Demystifying the Internet (Part 2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6300" y="1613800"/>
            <a:ext cx="4840490" cy="363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213200" y="1433200"/>
            <a:ext cx="35061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Video</a:t>
            </a:r>
            <a:endParaRPr sz="2000" u="sng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Lesson 7: Demystifying the 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Internet (Part 2)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by IowaCyber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3020775" y="6126300"/>
            <a:ext cx="30000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</a:rPr>
              <a:t>Copyright 2021 Iowa State University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4122150" y="5331250"/>
            <a:ext cx="451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32</Slides>
  <Notes>31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Module 4 Agenda</vt:lpstr>
      <vt:lpstr> Network Basics </vt:lpstr>
      <vt:lpstr>Network Basics</vt:lpstr>
      <vt:lpstr>Network Basics</vt:lpstr>
      <vt:lpstr>Network Basics</vt:lpstr>
      <vt:lpstr>Network Basics</vt:lpstr>
      <vt:lpstr>Network Basics</vt:lpstr>
      <vt:lpstr>Network Basics</vt:lpstr>
      <vt:lpstr> Linux Network Setup</vt:lpstr>
      <vt:lpstr>Linux Network Setup</vt:lpstr>
      <vt:lpstr> The Linux File System</vt:lpstr>
      <vt:lpstr>The Linux File System</vt:lpstr>
      <vt:lpstr>The Linux File System</vt:lpstr>
      <vt:lpstr>The Linux File System</vt:lpstr>
      <vt:lpstr>The Linux File System</vt:lpstr>
      <vt:lpstr> Linux Commands</vt:lpstr>
      <vt:lpstr>Linux Commands</vt:lpstr>
      <vt:lpstr>Linux Commands</vt:lpstr>
      <vt:lpstr>Linux Commands</vt:lpstr>
      <vt:lpstr>Linux Commands</vt:lpstr>
      <vt:lpstr>Linux Commands</vt:lpstr>
      <vt:lpstr>Linux Commands</vt:lpstr>
      <vt:lpstr>Linux Commands</vt:lpstr>
      <vt:lpstr>Linux Commands</vt:lpstr>
      <vt:lpstr>Linux Commands</vt:lpstr>
      <vt:lpstr>Linux Commands</vt:lpstr>
      <vt:lpstr> Important Files</vt:lpstr>
      <vt:lpstr>Important Files</vt:lpstr>
      <vt:lpstr>To Do</vt:lpstr>
      <vt:lpstr>End of Module 4!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Linux File System</dc:title>
  <cp:revision>41</cp:revision>
  <dcterms:modified xsi:type="dcterms:W3CDTF">2022-12-14T14:15:38Z</dcterms:modified>
</cp:coreProperties>
</file>