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B1E97-3880-4C01-9A5C-0B08E360AD4B}" v="3" dt="2022-12-14T14:13:09.584"/>
    <p1510:client id="{F3ADB646-FE09-4954-894B-E28C1F44E550}" v="67" dt="2022-12-12T19:49:20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62AB1E97-3880-4C01-9A5C-0B08E360AD4B}"/>
    <pc:docChg chg="modSld addMainMaster delMainMaster">
      <pc:chgData name="Lindsay Foster" userId="kAcKbtYv0Yi90QHs5/CqP700p5iu1n6krv3YJzDFQa0=" providerId="None" clId="Web-{62AB1E97-3880-4C01-9A5C-0B08E360AD4B}" dt="2022-12-14T14:13:09.584" v="2" actId="1076"/>
      <pc:docMkLst>
        <pc:docMk/>
      </pc:docMkLst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57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57"/>
            <ac:spMk id="98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57"/>
            <ac:spMk id="99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57"/>
            <ac:spMk id="10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49.162" v="1" actId="1076"/>
        <pc:sldMkLst>
          <pc:docMk/>
          <pc:sldMk cId="0" sldId="258"/>
        </pc:sldMkLst>
        <pc:spChg chg="mod ord">
          <ac:chgData name="Lindsay Foster" userId="kAcKbtYv0Yi90QHs5/CqP700p5iu1n6krv3YJzDFQa0=" providerId="None" clId="Web-{62AB1E97-3880-4C01-9A5C-0B08E360AD4B}" dt="2022-12-14T14:12:49.162" v="1" actId="1076"/>
          <ac:spMkLst>
            <pc:docMk/>
            <pc:sldMk cId="0" sldId="258"/>
            <ac:spMk id="106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58"/>
            <ac:spMk id="10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59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59"/>
            <ac:spMk id="11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59"/>
            <ac:spMk id="115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59"/>
            <ac:spMk id="11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0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0"/>
            <ac:spMk id="12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0"/>
            <ac:spMk id="125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0"/>
            <ac:spMk id="126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0"/>
            <ac:spMk id="12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1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1"/>
            <ac:spMk id="13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1"/>
            <ac:spMk id="135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1"/>
            <ac:spMk id="136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1"/>
            <ac:spMk id="13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2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2"/>
            <ac:spMk id="14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2"/>
            <ac:spMk id="14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3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3"/>
            <ac:spMk id="15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3"/>
            <ac:spMk id="15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4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4"/>
            <ac:spMk id="163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4"/>
            <ac:spMk id="16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4"/>
            <ac:spMk id="16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5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5"/>
            <ac:spMk id="172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5"/>
            <ac:spMk id="173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5"/>
            <ac:spMk id="17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6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6"/>
            <ac:spMk id="180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6"/>
            <ac:spMk id="18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7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7"/>
            <ac:spMk id="188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7"/>
            <ac:spMk id="189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7"/>
            <ac:spMk id="19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8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8"/>
            <ac:spMk id="197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8"/>
            <ac:spMk id="198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8"/>
            <ac:spMk id="19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69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9"/>
            <ac:spMk id="206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9"/>
            <ac:spMk id="207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69"/>
            <ac:spMk id="20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3:09.584" v="2" actId="1076"/>
        <pc:sldMkLst>
          <pc:docMk/>
          <pc:sldMk cId="0" sldId="270"/>
        </pc:sldMkLst>
        <pc:spChg chg="mod ord">
          <ac:chgData name="Lindsay Foster" userId="kAcKbtYv0Yi90QHs5/CqP700p5iu1n6krv3YJzDFQa0=" providerId="None" clId="Web-{62AB1E97-3880-4C01-9A5C-0B08E360AD4B}" dt="2022-12-14T14:13:09.584" v="2" actId="1076"/>
          <ac:spMkLst>
            <pc:docMk/>
            <pc:sldMk cId="0" sldId="270"/>
            <ac:spMk id="216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0"/>
            <ac:spMk id="21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71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1"/>
            <ac:spMk id="22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1"/>
            <ac:spMk id="225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1"/>
            <ac:spMk id="22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72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2"/>
            <ac:spMk id="233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2"/>
            <ac:spMk id="234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2"/>
            <ac:spMk id="23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73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3"/>
            <ac:spMk id="242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3"/>
            <ac:spMk id="243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3"/>
            <ac:spMk id="24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0" sldId="274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4"/>
            <ac:spMk id="251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4"/>
            <ac:spMk id="252" creationId="{00000000-0000-0000-0000-000000000000}"/>
          </ac:spMkLst>
        </pc:spChg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0" sldId="274"/>
            <ac:spMk id="25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2AB1E97-3880-4C01-9A5C-0B08E360AD4B}" dt="2022-12-14T14:12:38.474" v="0"/>
        <pc:sldMkLst>
          <pc:docMk/>
          <pc:sldMk cId="1890360443" sldId="275"/>
        </pc:sldMkLst>
        <pc:spChg chg="mod ord">
          <ac:chgData name="Lindsay Foster" userId="kAcKbtYv0Yi90QHs5/CqP700p5iu1n6krv3YJzDFQa0=" providerId="None" clId="Web-{62AB1E97-3880-4C01-9A5C-0B08E360AD4B}" dt="2022-12-14T14:12:38.474" v="0"/>
          <ac:spMkLst>
            <pc:docMk/>
            <pc:sldMk cId="1890360443" sldId="275"/>
            <ac:spMk id="4" creationId="{C6C2E8E4-8DB1-181E-A91E-72989DFD37D3}"/>
          </ac:spMkLst>
        </pc:spChg>
      </pc:sldChg>
      <pc:sldMasterChg chg="del delSldLayout">
        <pc:chgData name="Lindsay Foster" userId="kAcKbtYv0Yi90QHs5/CqP700p5iu1n6krv3YJzDFQa0=" providerId="None" clId="Web-{62AB1E97-3880-4C01-9A5C-0B08E360AD4B}" dt="2022-12-14T14:12:38.474" v="0"/>
        <pc:sldMasterMkLst>
          <pc:docMk/>
          <pc:sldMasterMk cId="0" sldId="2147483660"/>
        </pc:sldMasterMkLst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48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0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2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3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5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6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7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8"/>
          </pc:sldLayoutMkLst>
        </pc:sldLayoutChg>
        <pc:sldLayoutChg chg="del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0" sldId="2147483660"/>
            <pc:sldLayoutMk cId="0" sldId="2147483659"/>
          </pc:sldLayoutMkLst>
        </pc:sldLayoutChg>
      </pc:sldMasterChg>
      <pc:sldMasterChg chg="add addSldLayout modSldLayout">
        <pc:chgData name="Lindsay Foster" userId="kAcKbtYv0Yi90QHs5/CqP700p5iu1n6krv3YJzDFQa0=" providerId="None" clId="Web-{62AB1E97-3880-4C01-9A5C-0B08E360AD4B}" dt="2022-12-14T14:12:38.474" v="0"/>
        <pc:sldMasterMkLst>
          <pc:docMk/>
          <pc:sldMasterMk cId="897334954" sldId="2147483661"/>
        </pc:sldMasterMkLst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2310980367" sldId="2147483662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1242187267" sldId="2147483663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2581370829" sldId="2147483664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3955707074" sldId="2147483665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961849125" sldId="2147483666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1395155900" sldId="2147483667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3496839954" sldId="2147483668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817003074" sldId="2147483669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4345695" sldId="2147483670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1005306657" sldId="2147483671"/>
          </pc:sldLayoutMkLst>
        </pc:sldLayoutChg>
        <pc:sldLayoutChg chg="add mod replId">
          <pc:chgData name="Lindsay Foster" userId="kAcKbtYv0Yi90QHs5/CqP700p5iu1n6krv3YJzDFQa0=" providerId="None" clId="Web-{62AB1E97-3880-4C01-9A5C-0B08E360AD4B}" dt="2022-12-14T14:12:38.474" v="0"/>
          <pc:sldLayoutMkLst>
            <pc:docMk/>
            <pc:sldMasterMk cId="897334954" sldId="2147483661"/>
            <pc:sldLayoutMk cId="3004437636" sldId="2147483672"/>
          </pc:sldLayoutMkLst>
        </pc:sldLayoutChg>
      </pc:sldMasterChg>
    </pc:docChg>
  </pc:docChgLst>
  <pc:docChgLst>
    <pc:chgData name="Lindsay Foster" clId="Web-{F3ADB646-FE09-4954-894B-E28C1F44E550}"/>
    <pc:docChg chg="delSld modSld">
      <pc:chgData name="Lindsay Foster" userId="" providerId="" clId="Web-{F3ADB646-FE09-4954-894B-E28C1F44E550}" dt="2022-12-12T19:49:20.221" v="63" actId="20577"/>
      <pc:docMkLst>
        <pc:docMk/>
      </pc:docMkLst>
      <pc:sldChg chg="del">
        <pc:chgData name="Lindsay Foster" userId="" providerId="" clId="Web-{F3ADB646-FE09-4954-894B-E28C1F44E550}" dt="2022-12-12T19:48:59.064" v="60"/>
        <pc:sldMkLst>
          <pc:docMk/>
          <pc:sldMk cId="0" sldId="256"/>
        </pc:sldMkLst>
      </pc:sldChg>
      <pc:sldChg chg="modSp">
        <pc:chgData name="Lindsay Foster" userId="" providerId="" clId="Web-{F3ADB646-FE09-4954-894B-E28C1F44E550}" dt="2022-12-12T19:47:06.216" v="14" actId="20577"/>
        <pc:sldMkLst>
          <pc:docMk/>
          <pc:sldMk cId="0" sldId="258"/>
        </pc:sldMkLst>
        <pc:spChg chg="mod">
          <ac:chgData name="Lindsay Foster" userId="" providerId="" clId="Web-{F3ADB646-FE09-4954-894B-E28C1F44E550}" dt="2022-12-12T19:47:06.216" v="14" actId="20577"/>
          <ac:spMkLst>
            <pc:docMk/>
            <pc:sldMk cId="0" sldId="258"/>
            <ac:spMk id="106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10.857" v="15" actId="20577"/>
        <pc:sldMkLst>
          <pc:docMk/>
          <pc:sldMk cId="0" sldId="259"/>
        </pc:sldMkLst>
        <pc:spChg chg="mod">
          <ac:chgData name="Lindsay Foster" userId="" providerId="" clId="Web-{F3ADB646-FE09-4954-894B-E28C1F44E550}" dt="2022-12-12T19:47:10.857" v="15" actId="20577"/>
          <ac:spMkLst>
            <pc:docMk/>
            <pc:sldMk cId="0" sldId="259"/>
            <ac:spMk id="114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16.420" v="16" actId="20577"/>
        <pc:sldMkLst>
          <pc:docMk/>
          <pc:sldMk cId="0" sldId="260"/>
        </pc:sldMkLst>
        <pc:spChg chg="mod">
          <ac:chgData name="Lindsay Foster" userId="" providerId="" clId="Web-{F3ADB646-FE09-4954-894B-E28C1F44E550}" dt="2022-12-12T19:47:16.420" v="16" actId="20577"/>
          <ac:spMkLst>
            <pc:docMk/>
            <pc:sldMk cId="0" sldId="260"/>
            <ac:spMk id="124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19.857" v="17" actId="20577"/>
        <pc:sldMkLst>
          <pc:docMk/>
          <pc:sldMk cId="0" sldId="262"/>
        </pc:sldMkLst>
        <pc:spChg chg="mod">
          <ac:chgData name="Lindsay Foster" userId="" providerId="" clId="Web-{F3ADB646-FE09-4954-894B-E28C1F44E550}" dt="2022-12-12T19:47:19.857" v="17" actId="20577"/>
          <ac:spMkLst>
            <pc:docMk/>
            <pc:sldMk cId="0" sldId="262"/>
            <ac:spMk id="144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26.092" v="18" actId="20577"/>
        <pc:sldMkLst>
          <pc:docMk/>
          <pc:sldMk cId="0" sldId="263"/>
        </pc:sldMkLst>
        <pc:spChg chg="mod">
          <ac:chgData name="Lindsay Foster" userId="" providerId="" clId="Web-{F3ADB646-FE09-4954-894B-E28C1F44E550}" dt="2022-12-12T19:47:26.092" v="18" actId="20577"/>
          <ac:spMkLst>
            <pc:docMk/>
            <pc:sldMk cId="0" sldId="263"/>
            <ac:spMk id="154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29.514" v="20" actId="20577"/>
        <pc:sldMkLst>
          <pc:docMk/>
          <pc:sldMk cId="0" sldId="264"/>
        </pc:sldMkLst>
        <pc:spChg chg="mod">
          <ac:chgData name="Lindsay Foster" userId="" providerId="" clId="Web-{F3ADB646-FE09-4954-894B-E28C1F44E550}" dt="2022-12-12T19:47:29.514" v="20" actId="20577"/>
          <ac:spMkLst>
            <pc:docMk/>
            <pc:sldMk cId="0" sldId="264"/>
            <ac:spMk id="163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34.061" v="21" actId="20577"/>
        <pc:sldMkLst>
          <pc:docMk/>
          <pc:sldMk cId="0" sldId="265"/>
        </pc:sldMkLst>
        <pc:spChg chg="mod">
          <ac:chgData name="Lindsay Foster" userId="" providerId="" clId="Web-{F3ADB646-FE09-4954-894B-E28C1F44E550}" dt="2022-12-12T19:47:34.061" v="21" actId="20577"/>
          <ac:spMkLst>
            <pc:docMk/>
            <pc:sldMk cId="0" sldId="265"/>
            <ac:spMk id="172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38.780" v="22" actId="20577"/>
        <pc:sldMkLst>
          <pc:docMk/>
          <pc:sldMk cId="0" sldId="266"/>
        </pc:sldMkLst>
        <pc:spChg chg="mod">
          <ac:chgData name="Lindsay Foster" userId="" providerId="" clId="Web-{F3ADB646-FE09-4954-894B-E28C1F44E550}" dt="2022-12-12T19:47:38.780" v="22" actId="20577"/>
          <ac:spMkLst>
            <pc:docMk/>
            <pc:sldMk cId="0" sldId="266"/>
            <ac:spMk id="180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42.608" v="23" actId="20577"/>
        <pc:sldMkLst>
          <pc:docMk/>
          <pc:sldMk cId="0" sldId="267"/>
        </pc:sldMkLst>
        <pc:spChg chg="mod">
          <ac:chgData name="Lindsay Foster" userId="" providerId="" clId="Web-{F3ADB646-FE09-4954-894B-E28C1F44E550}" dt="2022-12-12T19:47:42.608" v="23" actId="20577"/>
          <ac:spMkLst>
            <pc:docMk/>
            <pc:sldMk cId="0" sldId="267"/>
            <ac:spMk id="188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7:59.828" v="40" actId="20577"/>
        <pc:sldMkLst>
          <pc:docMk/>
          <pc:sldMk cId="0" sldId="268"/>
        </pc:sldMkLst>
        <pc:spChg chg="mod">
          <ac:chgData name="Lindsay Foster" userId="" providerId="" clId="Web-{F3ADB646-FE09-4954-894B-E28C1F44E550}" dt="2022-12-12T19:47:47.593" v="24" actId="20577"/>
          <ac:spMkLst>
            <pc:docMk/>
            <pc:sldMk cId="0" sldId="268"/>
            <ac:spMk id="197" creationId="{00000000-0000-0000-0000-000000000000}"/>
          </ac:spMkLst>
        </pc:spChg>
        <pc:spChg chg="mod">
          <ac:chgData name="Lindsay Foster" userId="" providerId="" clId="Web-{F3ADB646-FE09-4954-894B-E28C1F44E550}" dt="2022-12-12T19:47:59.828" v="40" actId="20577"/>
          <ac:spMkLst>
            <pc:docMk/>
            <pc:sldMk cId="0" sldId="268"/>
            <ac:spMk id="198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8:02.828" v="41" actId="20577"/>
        <pc:sldMkLst>
          <pc:docMk/>
          <pc:sldMk cId="0" sldId="269"/>
        </pc:sldMkLst>
        <pc:spChg chg="mod">
          <ac:chgData name="Lindsay Foster" userId="" providerId="" clId="Web-{F3ADB646-FE09-4954-894B-E28C1F44E550}" dt="2022-12-12T19:48:02.828" v="41" actId="20577"/>
          <ac:spMkLst>
            <pc:docMk/>
            <pc:sldMk cId="0" sldId="269"/>
            <ac:spMk id="206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8:07.344" v="42" actId="20577"/>
        <pc:sldMkLst>
          <pc:docMk/>
          <pc:sldMk cId="0" sldId="270"/>
        </pc:sldMkLst>
        <pc:spChg chg="mod">
          <ac:chgData name="Lindsay Foster" userId="" providerId="" clId="Web-{F3ADB646-FE09-4954-894B-E28C1F44E550}" dt="2022-12-12T19:48:07.344" v="42" actId="20577"/>
          <ac:spMkLst>
            <pc:docMk/>
            <pc:sldMk cId="0" sldId="270"/>
            <ac:spMk id="216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8:11.797" v="43" actId="20577"/>
        <pc:sldMkLst>
          <pc:docMk/>
          <pc:sldMk cId="0" sldId="271"/>
        </pc:sldMkLst>
        <pc:spChg chg="mod">
          <ac:chgData name="Lindsay Foster" userId="" providerId="" clId="Web-{F3ADB646-FE09-4954-894B-E28C1F44E550}" dt="2022-12-12T19:48:11.797" v="43" actId="20577"/>
          <ac:spMkLst>
            <pc:docMk/>
            <pc:sldMk cId="0" sldId="271"/>
            <ac:spMk id="224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8:17.360" v="45" actId="20577"/>
        <pc:sldMkLst>
          <pc:docMk/>
          <pc:sldMk cId="0" sldId="272"/>
        </pc:sldMkLst>
        <pc:spChg chg="mod">
          <ac:chgData name="Lindsay Foster" userId="" providerId="" clId="Web-{F3ADB646-FE09-4954-894B-E28C1F44E550}" dt="2022-12-12T19:48:17.360" v="45" actId="20577"/>
          <ac:spMkLst>
            <pc:docMk/>
            <pc:sldMk cId="0" sldId="272"/>
            <ac:spMk id="233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8:19.641" v="46" actId="20577"/>
        <pc:sldMkLst>
          <pc:docMk/>
          <pc:sldMk cId="0" sldId="273"/>
        </pc:sldMkLst>
        <pc:spChg chg="mod">
          <ac:chgData name="Lindsay Foster" userId="" providerId="" clId="Web-{F3ADB646-FE09-4954-894B-E28C1F44E550}" dt="2022-12-12T19:48:19.641" v="46" actId="20577"/>
          <ac:spMkLst>
            <pc:docMk/>
            <pc:sldMk cId="0" sldId="273"/>
            <ac:spMk id="242" creationId="{00000000-0000-0000-0000-000000000000}"/>
          </ac:spMkLst>
        </pc:spChg>
      </pc:sldChg>
      <pc:sldChg chg="modSp">
        <pc:chgData name="Lindsay Foster" userId="" providerId="" clId="Web-{F3ADB646-FE09-4954-894B-E28C1F44E550}" dt="2022-12-12T19:49:20.221" v="63" actId="20577"/>
        <pc:sldMkLst>
          <pc:docMk/>
          <pc:sldMk cId="0" sldId="274"/>
        </pc:sldMkLst>
        <pc:spChg chg="mod">
          <ac:chgData name="Lindsay Foster" userId="" providerId="" clId="Web-{F3ADB646-FE09-4954-894B-E28C1F44E550}" dt="2022-12-12T19:49:20.221" v="63" actId="20577"/>
          <ac:spMkLst>
            <pc:docMk/>
            <pc:sldMk cId="0" sldId="274"/>
            <ac:spMk id="251" creationId="{00000000-0000-0000-0000-000000000000}"/>
          </ac:spMkLst>
        </pc:spChg>
        <pc:spChg chg="mod">
          <ac:chgData name="Lindsay Foster" userId="" providerId="" clId="Web-{F3ADB646-FE09-4954-894B-E28C1F44E550}" dt="2022-12-12T19:49:17.971" v="62" actId="20577"/>
          <ac:spMkLst>
            <pc:docMk/>
            <pc:sldMk cId="0" sldId="274"/>
            <ac:spMk id="252" creationId="{00000000-0000-0000-0000-000000000000}"/>
          </ac:spMkLst>
        </pc:spChg>
      </pc:sldChg>
      <pc:sldChg chg="addSp modSp">
        <pc:chgData name="Lindsay Foster" userId="" providerId="" clId="Web-{F3ADB646-FE09-4954-894B-E28C1F44E550}" dt="2022-12-12T19:46:57.310" v="13" actId="1076"/>
        <pc:sldMkLst>
          <pc:docMk/>
          <pc:sldMk cId="1890360443" sldId="275"/>
        </pc:sldMkLst>
        <pc:spChg chg="add mod">
          <ac:chgData name="Lindsay Foster" userId="" providerId="" clId="Web-{F3ADB646-FE09-4954-894B-E28C1F44E550}" dt="2022-12-12T19:46:35.652" v="9" actId="20577"/>
          <ac:spMkLst>
            <pc:docMk/>
            <pc:sldMk cId="1890360443" sldId="275"/>
            <ac:spMk id="7" creationId="{1E5C5535-53AC-5E04-E00E-F3EB9EFF2FC4}"/>
          </ac:spMkLst>
        </pc:spChg>
        <pc:spChg chg="add mod">
          <ac:chgData name="Lindsay Foster" userId="" providerId="" clId="Web-{F3ADB646-FE09-4954-894B-E28C1F44E550}" dt="2022-12-12T19:46:57.310" v="13" actId="1076"/>
          <ac:spMkLst>
            <pc:docMk/>
            <pc:sldMk cId="1890360443" sldId="275"/>
            <ac:spMk id="9" creationId="{3D5FD3F0-00A5-DE54-666A-EC139E46A2EC}"/>
          </ac:spMkLst>
        </pc:spChg>
        <pc:picChg chg="add mod">
          <ac:chgData name="Lindsay Foster" userId="" providerId="" clId="Web-{F3ADB646-FE09-4954-894B-E28C1F44E550}" dt="2022-12-12T19:46:23.152" v="6" actId="1076"/>
          <ac:picMkLst>
            <pc:docMk/>
            <pc:sldMk cId="1890360443" sldId="275"/>
            <ac:picMk id="5" creationId="{1135829C-BE97-9C23-B806-BC26C6BBC411}"/>
          </ac:picMkLst>
        </pc:picChg>
      </pc:sldChg>
    </pc:docChg>
  </pc:docChgLst>
  <pc:docChgLst>
    <pc:chgData name="Lindsay Foster" userId="kAcKbtYv0Yi90QHs5/CqP700p5iu1n6krv3YJzDFQa0=" providerId="None" clId="Web-{F3ADB646-FE09-4954-894B-E28C1F44E550}"/>
    <pc:docChg chg="addSld modSld">
      <pc:chgData name="Lindsay Foster" userId="kAcKbtYv0Yi90QHs5/CqP700p5iu1n6krv3YJzDFQa0=" providerId="None" clId="Web-{F3ADB646-FE09-4954-894B-E28C1F44E550}" dt="2022-12-12T19:46:02.229" v="2"/>
      <pc:docMkLst>
        <pc:docMk/>
      </pc:docMkLst>
      <pc:sldChg chg="delSp new">
        <pc:chgData name="Lindsay Foster" userId="kAcKbtYv0Yi90QHs5/CqP700p5iu1n6krv3YJzDFQa0=" providerId="None" clId="Web-{F3ADB646-FE09-4954-894B-E28C1F44E550}" dt="2022-12-12T19:46:02.229" v="2"/>
        <pc:sldMkLst>
          <pc:docMk/>
          <pc:sldMk cId="1890360443" sldId="275"/>
        </pc:sldMkLst>
        <pc:spChg chg="del">
          <ac:chgData name="Lindsay Foster" userId="kAcKbtYv0Yi90QHs5/CqP700p5iu1n6krv3YJzDFQa0=" providerId="None" clId="Web-{F3ADB646-FE09-4954-894B-E28C1F44E550}" dt="2022-12-12T19:46:02.229" v="2"/>
          <ac:spMkLst>
            <pc:docMk/>
            <pc:sldMk cId="1890360443" sldId="275"/>
            <ac:spMk id="2" creationId="{C72F923D-F256-F71A-E5F1-9C1D27301337}"/>
          </ac:spMkLst>
        </pc:spChg>
        <pc:spChg chg="del">
          <ac:chgData name="Lindsay Foster" userId="kAcKbtYv0Yi90QHs5/CqP700p5iu1n6krv3YJzDFQa0=" providerId="None" clId="Web-{F3ADB646-FE09-4954-894B-E28C1F44E550}" dt="2022-12-12T19:46:00.792" v="1"/>
          <ac:spMkLst>
            <pc:docMk/>
            <pc:sldMk cId="1890360443" sldId="275"/>
            <ac:spMk id="3" creationId="{74C22C5F-F04C-4960-0BC0-0B82B3C67A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6a2bc71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6a2bc71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b6a2bc71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6a2bc71b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b6a2bc71b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6a3dab10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6a3dab10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b6a3dab10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df672b2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df672b2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ddf672b20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6a2bc71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6a2bc71b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b6a2bc71b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e7bffd8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de7bffd8d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de7bffd8d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e7bffd8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e7bffd8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de7bffd8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6a2bc71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6a2bc71b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b6a2bc71b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6a2bc71b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6a2bc71b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b6a2bc71b9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098b76de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098b76de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e098b76de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d636299b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d636299b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dd636299b5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6a2bc71b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6a2bc71b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b6a2bc71b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6a2bc71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6a2bc71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b6a2bc71b9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98eee621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98eee621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e98eee621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6a2bc71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b6a2bc71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d636299b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d636299b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dd636299b5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6a3dab10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6a3dab10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b6a3dab10e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8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0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3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7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0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4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5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3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Mbsit2G1pZuIpsreSSZOWwNjLQKjeP5/view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drive.google.com/file/d/1SMbsit2G1pZuIpsreSSZOWwNjLQKjeP5/vie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e_it@iastate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-adventures.org/ip-rang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EoY5bGSAt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0EoY5bGSAt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2E8E4-8DB1-181E-A91E-72989DFD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35829C-BE97-9C23-B806-BC26C6BBC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36" y="767844"/>
            <a:ext cx="6397128" cy="2513013"/>
          </a:xfrm>
          <a:prstGeom prst="rect">
            <a:avLst/>
          </a:prstGeom>
        </p:spPr>
      </p:pic>
      <p:sp>
        <p:nvSpPr>
          <p:cNvPr id="7" name="Google Shape;91;p14">
            <a:extLst>
              <a:ext uri="{FF2B5EF4-FFF2-40B4-BE49-F238E27FC236}">
                <a16:creationId xmlns:a16="http://schemas.microsoft.com/office/drawing/2014/main" id="{1E5C5535-53AC-5E04-E00E-F3EB9EFF2FC4}"/>
              </a:ext>
            </a:extLst>
          </p:cNvPr>
          <p:cNvSpPr txBox="1">
            <a:spLocks/>
          </p:cNvSpPr>
          <p:nvPr/>
        </p:nvSpPr>
        <p:spPr>
          <a:xfrm>
            <a:off x="724468" y="378613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Machines</a:t>
            </a:r>
          </a:p>
        </p:txBody>
      </p:sp>
      <p:sp>
        <p:nvSpPr>
          <p:cNvPr id="9" name="Google Shape;92;p14">
            <a:extLst>
              <a:ext uri="{FF2B5EF4-FFF2-40B4-BE49-F238E27FC236}">
                <a16:creationId xmlns:a16="http://schemas.microsoft.com/office/drawing/2014/main" id="{3D5FD3F0-00A5-DE54-666A-EC139E46A2EC}"/>
              </a:ext>
            </a:extLst>
          </p:cNvPr>
          <p:cNvSpPr txBox="1">
            <a:spLocks/>
          </p:cNvSpPr>
          <p:nvPr/>
        </p:nvSpPr>
        <p:spPr>
          <a:xfrm>
            <a:off x="1290919" y="5137961"/>
            <a:ext cx="6400800" cy="11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ts val="3200"/>
              <a:buFont typeface="Arial"/>
              <a:buNone/>
            </a:pPr>
            <a:r>
              <a:rPr lang="en-US" sz="35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189036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Internet and VMs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Why should we embrace virtual machines?</a:t>
            </a:r>
            <a:endParaRPr sz="3000"/>
          </a:p>
          <a:p>
            <a:pPr marL="457200" lvl="0" indent="-3873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3000"/>
              <a:t>More efficient use of hardware, this means allocating resources only where they are necessary.</a:t>
            </a:r>
            <a:endParaRPr sz="30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000"/>
              <a:t>Greater power efficiency</a:t>
            </a:r>
            <a:endParaRPr sz="30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000"/>
              <a:t>Virtual machines help us save physical space</a:t>
            </a:r>
            <a:endParaRPr sz="30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000"/>
              <a:t>Reduced setup time, setting up duplicate virtual machines can be done easily!</a:t>
            </a:r>
            <a:endParaRPr sz="30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000"/>
              <a:t>OS flexibility → Application flexibility</a:t>
            </a:r>
            <a:endParaRPr sz="30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685788" y="407525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Virtual Machines in ISELab:</a:t>
            </a:r>
            <a:endParaRPr sz="3000"/>
          </a:p>
          <a:p>
            <a:pPr marL="457200" lvl="0" indent="-3873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You will soon begin to set up your own virtual machines in the ISELab testing environment.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These machines will run a Linux distribution named Kali Linux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Kali Linux is used by security professionals worldwide. 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This “flavor” of Linux contains a number of pre-installed tools for hackers.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We will use Kali to apply our skills.</a:t>
            </a:r>
            <a:endParaRPr sz="25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/>
              <a:t>Teams</a:t>
            </a:r>
            <a:endParaRPr sz="2700" dirty="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It is recommended that you pair up with two other people in your club to form a mini team while working through the Innovate-IT modules and the activities.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Some modules are more challenging than others, and it is always helpful to have a team of people working on a problem together than separately.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During the cyber defense competition, your entire club will be its own team working to defend yourselves against the red team.</a:t>
            </a:r>
            <a:endParaRPr sz="25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99" name="Google Shape;199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70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Setting up your VM:</a:t>
            </a:r>
            <a:endParaRPr sz="3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The following video has an overview of how to install a VM, for your reference.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Follow the module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	activity for the most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	up-to-date guide.</a:t>
            </a: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Video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Watch it to get an idea </a:t>
            </a:r>
            <a:endParaRPr sz="25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of what you’ll de doing.</a:t>
            </a:r>
            <a:endParaRPr sz="2500"/>
          </a:p>
        </p:txBody>
      </p:sp>
      <p:sp>
        <p:nvSpPr>
          <p:cNvPr id="208" name="Google Shape;208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09" name="Google Shape;209;p27" title="2c Creating a New VM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8075" y="2688725"/>
            <a:ext cx="4488725" cy="33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685788" y="3623790"/>
            <a:ext cx="77724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 Snapshots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 Snapshots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Taking a snapshot of your virtual machine is similar to taking a photograph. The event or memory is “frozen” in time forever for you to refer to in the future. </a:t>
            </a:r>
            <a:endParaRPr sz="2500"/>
          </a:p>
          <a:p>
            <a:pPr marL="4572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Being able to revert back to a previous snapshot is an incredibly useful ability that saves us a lot of time and heartache. If something goes wrong, we do not always have to start from scratch.</a:t>
            </a:r>
            <a:endParaRPr sz="2500"/>
          </a:p>
          <a:p>
            <a:pPr marL="4572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More on this in Module 3 Activity 2.</a:t>
            </a:r>
            <a:endParaRPr sz="2500"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7" name="Google Shape;227;p29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Do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Watch the video of how to set up a VM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Activity One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Activity Two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Module 3 Check your Knowledge! Worksheet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Module 3!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questions do you have?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Next Module Topic:</a:t>
            </a:r>
            <a:br>
              <a:rPr lang="en-US"/>
            </a:b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Navigating the File System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5" name="Google Shape;245;p31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en-US" dirty="0"/>
              <a:t>Contact Innovate-IT support staff!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indent="0">
              <a:buSzPts val="1100"/>
              <a:buNone/>
            </a:pPr>
            <a:r>
              <a:rPr lang="en-US" dirty="0"/>
              <a:t>email: 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innovate_it@iastate.edu</a:t>
            </a:r>
            <a:endParaRPr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Your school’s IP-Range can be found at: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http://www.it-adventures.org/ip-ranges/</a:t>
            </a:r>
            <a:endParaRPr dirty="0">
              <a:solidFill>
                <a:schemeClr val="hlink"/>
              </a:solidFill>
            </a:endParaRPr>
          </a:p>
        </p:txBody>
      </p:sp>
      <p:sp>
        <p:nvSpPr>
          <p:cNvPr id="253" name="Google Shape;25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Helvetica Neue"/>
                <a:ea typeface="Helvetica Neue"/>
                <a:cs typeface="Helvetica Neue"/>
                <a:sym typeface="Helvetica Neue"/>
              </a:rPr>
              <a:t>Module 3 Agenda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Demystifying Computers</a:t>
            </a:r>
            <a:endParaRPr sz="35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VMs</a:t>
            </a:r>
            <a:endParaRPr sz="35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Virtual Machines in ISELab</a:t>
            </a:r>
            <a:endParaRPr sz="35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Virtual Machine Snapshots</a:t>
            </a:r>
            <a:endParaRPr sz="35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To Do</a:t>
            </a:r>
            <a:endParaRPr sz="35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85788" y="37387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Demystifying Computers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Demystifying Computers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The Four Layers of Computers </a:t>
            </a:r>
            <a:endParaRPr sz="3000"/>
          </a:p>
          <a:p>
            <a:pPr marL="4572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500"/>
              <a:t>Hardware</a:t>
            </a:r>
            <a:endParaRPr sz="25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500"/>
              <a:t>Operating System </a:t>
            </a:r>
            <a:endParaRPr sz="25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500"/>
              <a:t>Applications/Software </a:t>
            </a:r>
            <a:endParaRPr sz="25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500"/>
              <a:t>User(s)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626" y="2234275"/>
            <a:ext cx="2710526" cy="40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Demystifying Computers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Hardware</a:t>
            </a:r>
            <a:r>
              <a:rPr lang="en-US" u="sng"/>
              <a:t> </a:t>
            </a:r>
            <a:endParaRPr u="sng"/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The physical components that make up the computer system</a:t>
            </a:r>
            <a:endParaRPr sz="2500"/>
          </a:p>
          <a:p>
            <a:pPr marL="9144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000"/>
              <a:t>For example: motherboard, hard drive, DVD drive, mouse, monitor, keyboard, connection, etc. </a:t>
            </a:r>
            <a:r>
              <a:rPr lang="en-US" sz="2200"/>
              <a:t>  </a:t>
            </a: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27" name="Google Shape;127;p18"/>
          <p:cNvSpPr txBox="1">
            <a:spLocks noGrp="1"/>
          </p:cNvSpPr>
          <p:nvPr>
            <p:ph sz="half" idx="2"/>
          </p:nvPr>
        </p:nvSpPr>
        <p:spPr>
          <a:xfrm>
            <a:off x="4648200" y="1568388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Operating System</a:t>
            </a:r>
            <a:endParaRPr sz="3000" u="sng"/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 complex coded program embedded in computers</a:t>
            </a:r>
            <a:endParaRPr sz="2500"/>
          </a:p>
          <a:p>
            <a:pPr marL="9144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000"/>
              <a:t>For Example: Windows OS, Mac OS X, Linux</a:t>
            </a:r>
            <a:endParaRPr sz="20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Controls all the operations of the computer and its interactions with user, hardware, and applications</a:t>
            </a:r>
            <a:endParaRPr sz="2500"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3124200" y="63976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Helvetica Neue"/>
                <a:ea typeface="Helvetica Neue"/>
                <a:cs typeface="Helvetica Neue"/>
                <a:sym typeface="Helvetica Neue"/>
              </a:rPr>
              <a:t>Demystifying Computers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Applications/ Software</a:t>
            </a:r>
            <a:endParaRPr sz="3000" u="sng"/>
          </a:p>
          <a:p>
            <a:pPr marL="457200" lvl="0" indent="-393700" algn="l" rtl="0">
              <a:spcBef>
                <a:spcPts val="560"/>
              </a:spcBef>
              <a:spcAft>
                <a:spcPts val="0"/>
              </a:spcAft>
              <a:buSzPts val="2600"/>
              <a:buChar char="●"/>
            </a:pPr>
            <a:r>
              <a:rPr lang="en-US" sz="2500"/>
              <a:t>Installed computer programs that offer specific functions</a:t>
            </a:r>
            <a:r>
              <a:rPr lang="en-US" sz="2600"/>
              <a:t> </a:t>
            </a:r>
            <a:endParaRPr sz="2600"/>
          </a:p>
          <a:p>
            <a:pPr marL="9144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000"/>
              <a:t>For Example: MS Word, Email, Google Chrome.</a:t>
            </a:r>
            <a:r>
              <a:rPr lang="en-US" sz="2200"/>
              <a:t>  </a:t>
            </a:r>
            <a:endParaRPr sz="2200"/>
          </a:p>
        </p:txBody>
      </p:sp>
      <p:sp>
        <p:nvSpPr>
          <p:cNvPr id="137" name="Google Shape;137;p19"/>
          <p:cNvSpPr txBox="1">
            <a:spLocks noGrp="1"/>
          </p:cNvSpPr>
          <p:nvPr>
            <p:ph sz="half" idx="2"/>
          </p:nvPr>
        </p:nvSpPr>
        <p:spPr>
          <a:xfrm>
            <a:off x="4572000" y="1568388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User</a:t>
            </a:r>
            <a:endParaRPr sz="3000" u="sng"/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You! </a:t>
            </a:r>
            <a:endParaRPr sz="250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500"/>
              <a:t>Or anyone else behind the computer.</a:t>
            </a:r>
            <a:endParaRPr sz="25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Demystifying Computers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604800" y="1417650"/>
            <a:ext cx="7934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Watch the following </a:t>
            </a:r>
            <a:r>
              <a:rPr lang="en-US" sz="2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video</a:t>
            </a:r>
            <a:r>
              <a:rPr lang="en-US"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 for a better understanding of computers. . . </a:t>
            </a:r>
            <a:endParaRPr sz="2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7" name="Google Shape;147;p20" descr="Identifies the basic parts of a computer in plain English. Describes four layers of a computer system: &#10;1. Users&#10;2. Hardware&#10;3. Operating System&#10;4. Applications" title="Lesson 4: Demystifying Computers (Part 1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3850" y="2427045"/>
            <a:ext cx="4176300" cy="3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071988" y="570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https://youtu.be/0EoY5bGSAtI</a:t>
            </a: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612188" y="395655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Internet and Virtual Machines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700" y="298100"/>
            <a:ext cx="2895600" cy="23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Internet and VMs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In the modern world, the internet is almost ever-present.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 highly useful technological development in the area of computing has been the ability to simulate a computer within another computer.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We are able to emulate and access additional machines through the internet without actually having to buy another physical computer.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These computers within computers are known as virtual machines.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In this module’s activity you will learn how to set up your own VM. Within ISELab, the virtual playground.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19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Module 3 Agenda</vt:lpstr>
      <vt:lpstr>Demystifying Computers</vt:lpstr>
      <vt:lpstr>Demystifying Computers</vt:lpstr>
      <vt:lpstr>Demystifying Computers</vt:lpstr>
      <vt:lpstr>Demystifying Computers</vt:lpstr>
      <vt:lpstr>Demystifying Computers</vt:lpstr>
      <vt:lpstr>The Internet and Virtual Machines</vt:lpstr>
      <vt:lpstr>The Internet and VMs</vt:lpstr>
      <vt:lpstr>The Internet and VMs</vt:lpstr>
      <vt:lpstr>Virtual Machines</vt:lpstr>
      <vt:lpstr>Virtual Machines</vt:lpstr>
      <vt:lpstr>Virtual Machines</vt:lpstr>
      <vt:lpstr>Virtual Machines</vt:lpstr>
      <vt:lpstr>Virtual Machine Snapshots</vt:lpstr>
      <vt:lpstr>Virtual Machine Snapshots</vt:lpstr>
      <vt:lpstr>To Do</vt:lpstr>
      <vt:lpstr>End of Module 3!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Machines</dc:title>
  <cp:revision>32</cp:revision>
  <dcterms:modified xsi:type="dcterms:W3CDTF">2022-12-14T14:13:13Z</dcterms:modified>
</cp:coreProperties>
</file>