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Helvetica Neue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2F528-15E5-454D-8369-641EDFB1E257}" v="10" dt="2022-12-12T19:36:36.688"/>
    <p1510:client id="{5642E3C8-F94B-48C7-940B-1F5E6C94E28A}" v="13" dt="2022-12-12T19:33:34.056"/>
    <p1510:client id="{A643F8BA-07C7-414E-9F50-B57563FEE0E5}" v="5" dt="2022-12-14T14:11:41.162"/>
    <p1510:client id="{DA7A46DD-29B8-47F3-9EA4-FC0D2E7EE49C}" v="2" dt="2022-12-12T19:31:55.243"/>
    <p1510:client id="{E36EB95D-88CD-498C-B892-EEA030ACCB16}" v="59" dt="2022-12-12T19:31:1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Foster" userId="kAcKbtYv0Yi90QHs5/CqP700p5iu1n6krv3YJzDFQa0=" providerId="None" clId="Web-{DA7A46DD-29B8-47F3-9EA4-FC0D2E7EE49C}"/>
    <pc:docChg chg="modSld">
      <pc:chgData name="Lindsay Foster" userId="kAcKbtYv0Yi90QHs5/CqP700p5iu1n6krv3YJzDFQa0=" providerId="None" clId="Web-{DA7A46DD-29B8-47F3-9EA4-FC0D2E7EE49C}" dt="2022-12-12T19:31:55.243" v="1" actId="1076"/>
      <pc:docMkLst>
        <pc:docMk/>
      </pc:docMkLst>
      <pc:sldChg chg="modSp">
        <pc:chgData name="Lindsay Foster" userId="kAcKbtYv0Yi90QHs5/CqP700p5iu1n6krv3YJzDFQa0=" providerId="None" clId="Web-{DA7A46DD-29B8-47F3-9EA4-FC0D2E7EE49C}" dt="2022-12-12T19:31:55.243" v="1" actId="1076"/>
        <pc:sldMkLst>
          <pc:docMk/>
          <pc:sldMk cId="99366163" sldId="276"/>
        </pc:sldMkLst>
        <pc:picChg chg="mod">
          <ac:chgData name="Lindsay Foster" userId="kAcKbtYv0Yi90QHs5/CqP700p5iu1n6krv3YJzDFQa0=" providerId="None" clId="Web-{DA7A46DD-29B8-47F3-9EA4-FC0D2E7EE49C}" dt="2022-12-12T19:31:55.243" v="1" actId="1076"/>
          <ac:picMkLst>
            <pc:docMk/>
            <pc:sldMk cId="99366163" sldId="276"/>
            <ac:picMk id="5" creationId="{67EE62FE-B900-12FF-8267-52147234FD2D}"/>
          </ac:picMkLst>
        </pc:picChg>
      </pc:sldChg>
    </pc:docChg>
  </pc:docChgLst>
  <pc:docChgLst>
    <pc:chgData name="Lindsay Foster" userId="kAcKbtYv0Yi90QHs5/CqP700p5iu1n6krv3YJzDFQa0=" providerId="None" clId="Web-{5642E3C8-F94B-48C7-940B-1F5E6C94E28A}"/>
    <pc:docChg chg="modSld">
      <pc:chgData name="Lindsay Foster" userId="kAcKbtYv0Yi90QHs5/CqP700p5iu1n6krv3YJzDFQa0=" providerId="None" clId="Web-{5642E3C8-F94B-48C7-940B-1F5E6C94E28A}" dt="2022-12-12T19:33:34.056" v="11" actId="1076"/>
      <pc:docMkLst>
        <pc:docMk/>
      </pc:docMkLst>
      <pc:sldChg chg="addSp delSp modSp">
        <pc:chgData name="Lindsay Foster" userId="kAcKbtYv0Yi90QHs5/CqP700p5iu1n6krv3YJzDFQa0=" providerId="None" clId="Web-{5642E3C8-F94B-48C7-940B-1F5E6C94E28A}" dt="2022-12-12T19:33:34.056" v="11" actId="1076"/>
        <pc:sldMkLst>
          <pc:docMk/>
          <pc:sldMk cId="99366163" sldId="276"/>
        </pc:sldMkLst>
        <pc:picChg chg="add del mod">
          <ac:chgData name="Lindsay Foster" userId="kAcKbtYv0Yi90QHs5/CqP700p5iu1n6krv3YJzDFQa0=" providerId="None" clId="Web-{5642E3C8-F94B-48C7-940B-1F5E6C94E28A}" dt="2022-12-12T19:33:10.883" v="5"/>
          <ac:picMkLst>
            <pc:docMk/>
            <pc:sldMk cId="99366163" sldId="276"/>
            <ac:picMk id="2" creationId="{D1F489B5-AC82-ECE1-E620-758C70661223}"/>
          </ac:picMkLst>
        </pc:picChg>
        <pc:picChg chg="add mod">
          <ac:chgData name="Lindsay Foster" userId="kAcKbtYv0Yi90QHs5/CqP700p5iu1n6krv3YJzDFQa0=" providerId="None" clId="Web-{5642E3C8-F94B-48C7-940B-1F5E6C94E28A}" dt="2022-12-12T19:33:34.056" v="11" actId="1076"/>
          <ac:picMkLst>
            <pc:docMk/>
            <pc:sldMk cId="99366163" sldId="276"/>
            <ac:picMk id="3" creationId="{81252067-1C55-5E6A-0332-CE10ADA3D2DE}"/>
          </ac:picMkLst>
        </pc:picChg>
        <pc:picChg chg="del">
          <ac:chgData name="Lindsay Foster" userId="kAcKbtYv0Yi90QHs5/CqP700p5iu1n6krv3YJzDFQa0=" providerId="None" clId="Web-{5642E3C8-F94B-48C7-940B-1F5E6C94E28A}" dt="2022-12-12T19:32:52.242" v="0"/>
          <ac:picMkLst>
            <pc:docMk/>
            <pc:sldMk cId="99366163" sldId="276"/>
            <ac:picMk id="5" creationId="{67EE62FE-B900-12FF-8267-52147234FD2D}"/>
          </ac:picMkLst>
        </pc:picChg>
      </pc:sldChg>
    </pc:docChg>
  </pc:docChgLst>
  <pc:docChgLst>
    <pc:chgData name="Lindsay Foster" clId="Web-{2792F528-15E5-454D-8369-641EDFB1E257}"/>
    <pc:docChg chg="modSld">
      <pc:chgData name="Lindsay Foster" userId="" providerId="" clId="Web-{2792F528-15E5-454D-8369-641EDFB1E257}" dt="2022-12-12T19:36:36.688" v="7"/>
      <pc:docMkLst>
        <pc:docMk/>
      </pc:docMkLst>
      <pc:sldChg chg="addSp modSp">
        <pc:chgData name="Lindsay Foster" userId="" providerId="" clId="Web-{2792F528-15E5-454D-8369-641EDFB1E257}" dt="2022-12-12T19:36:36.688" v="7"/>
        <pc:sldMkLst>
          <pc:docMk/>
          <pc:sldMk cId="99366163" sldId="276"/>
        </pc:sldMkLst>
        <pc:picChg chg="add mod ord">
          <ac:chgData name="Lindsay Foster" userId="" providerId="" clId="Web-{2792F528-15E5-454D-8369-641EDFB1E257}" dt="2022-12-12T19:36:36.688" v="7"/>
          <ac:picMkLst>
            <pc:docMk/>
            <pc:sldMk cId="99366163" sldId="276"/>
            <ac:picMk id="2" creationId="{AA2E6D8A-F987-8EF1-538B-5A41D4BA91E7}"/>
          </ac:picMkLst>
        </pc:picChg>
      </pc:sldChg>
    </pc:docChg>
  </pc:docChgLst>
  <pc:docChgLst>
    <pc:chgData name="Lindsay Foster" clId="Web-{E36EB95D-88CD-498C-B892-EEA030ACCB16}"/>
    <pc:docChg chg="delSld modSld">
      <pc:chgData name="Lindsay Foster" userId="" providerId="" clId="Web-{E36EB95D-88CD-498C-B892-EEA030ACCB16}" dt="2022-12-12T19:31:18.614" v="54" actId="20577"/>
      <pc:docMkLst>
        <pc:docMk/>
      </pc:docMkLst>
      <pc:sldChg chg="del">
        <pc:chgData name="Lindsay Foster" userId="" providerId="" clId="Web-{E36EB95D-88CD-498C-B892-EEA030ACCB16}" dt="2022-12-12T19:28:53.918" v="15"/>
        <pc:sldMkLst>
          <pc:docMk/>
          <pc:sldMk cId="0" sldId="256"/>
        </pc:sldMkLst>
      </pc:sldChg>
      <pc:sldChg chg="modSp">
        <pc:chgData name="Lindsay Foster" userId="" providerId="" clId="Web-{E36EB95D-88CD-498C-B892-EEA030ACCB16}" dt="2022-12-12T19:31:18.614" v="54" actId="20577"/>
        <pc:sldMkLst>
          <pc:docMk/>
          <pc:sldMk cId="0" sldId="257"/>
        </pc:sldMkLst>
        <pc:spChg chg="mod">
          <ac:chgData name="Lindsay Foster" userId="" providerId="" clId="Web-{E36EB95D-88CD-498C-B892-EEA030ACCB16}" dt="2022-12-12T19:31:18.614" v="54" actId="20577"/>
          <ac:spMkLst>
            <pc:docMk/>
            <pc:sldMk cId="0" sldId="257"/>
            <ac:spMk id="98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1:15.551" v="53" actId="20577"/>
        <pc:sldMkLst>
          <pc:docMk/>
          <pc:sldMk cId="0" sldId="258"/>
        </pc:sldMkLst>
        <pc:spChg chg="mod">
          <ac:chgData name="Lindsay Foster" userId="" providerId="" clId="Web-{E36EB95D-88CD-498C-B892-EEA030ACCB16}" dt="2022-12-12T19:31:15.551" v="53" actId="20577"/>
          <ac:spMkLst>
            <pc:docMk/>
            <pc:sldMk cId="0" sldId="258"/>
            <ac:spMk id="107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1:11.582" v="52" actId="20577"/>
        <pc:sldMkLst>
          <pc:docMk/>
          <pc:sldMk cId="0" sldId="259"/>
        </pc:sldMkLst>
        <pc:spChg chg="mod">
          <ac:chgData name="Lindsay Foster" userId="" providerId="" clId="Web-{E36EB95D-88CD-498C-B892-EEA030ACCB16}" dt="2022-12-12T19:31:11.582" v="52" actId="20577"/>
          <ac:spMkLst>
            <pc:docMk/>
            <pc:sldMk cId="0" sldId="259"/>
            <ac:spMk id="115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1:09.316" v="51" actId="20577"/>
        <pc:sldMkLst>
          <pc:docMk/>
          <pc:sldMk cId="0" sldId="260"/>
        </pc:sldMkLst>
        <pc:spChg chg="mod">
          <ac:chgData name="Lindsay Foster" userId="" providerId="" clId="Web-{E36EB95D-88CD-498C-B892-EEA030ACCB16}" dt="2022-12-12T19:31:09.316" v="51" actId="20577"/>
          <ac:spMkLst>
            <pc:docMk/>
            <pc:sldMk cId="0" sldId="260"/>
            <ac:spMk id="124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1:04.941" v="49" actId="20577"/>
        <pc:sldMkLst>
          <pc:docMk/>
          <pc:sldMk cId="0" sldId="261"/>
        </pc:sldMkLst>
        <pc:spChg chg="mod">
          <ac:chgData name="Lindsay Foster" userId="" providerId="" clId="Web-{E36EB95D-88CD-498C-B892-EEA030ACCB16}" dt="2022-12-12T19:31:04.941" v="49" actId="20577"/>
          <ac:spMkLst>
            <pc:docMk/>
            <pc:sldMk cId="0" sldId="261"/>
            <ac:spMk id="133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1:02.160" v="48" actId="20577"/>
        <pc:sldMkLst>
          <pc:docMk/>
          <pc:sldMk cId="0" sldId="262"/>
        </pc:sldMkLst>
        <pc:spChg chg="mod">
          <ac:chgData name="Lindsay Foster" userId="" providerId="" clId="Web-{E36EB95D-88CD-498C-B892-EEA030ACCB16}" dt="2022-12-12T19:31:02.160" v="48" actId="20577"/>
          <ac:spMkLst>
            <pc:docMk/>
            <pc:sldMk cId="0" sldId="262"/>
            <ac:spMk id="143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58.206" v="47" actId="20577"/>
        <pc:sldMkLst>
          <pc:docMk/>
          <pc:sldMk cId="0" sldId="263"/>
        </pc:sldMkLst>
        <pc:spChg chg="mod">
          <ac:chgData name="Lindsay Foster" userId="" providerId="" clId="Web-{E36EB95D-88CD-498C-B892-EEA030ACCB16}" dt="2022-12-12T19:30:58.206" v="47" actId="20577"/>
          <ac:spMkLst>
            <pc:docMk/>
            <pc:sldMk cId="0" sldId="263"/>
            <ac:spMk id="164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55.878" v="46" actId="20577"/>
        <pc:sldMkLst>
          <pc:docMk/>
          <pc:sldMk cId="0" sldId="264"/>
        </pc:sldMkLst>
        <pc:spChg chg="mod">
          <ac:chgData name="Lindsay Foster" userId="" providerId="" clId="Web-{E36EB95D-88CD-498C-B892-EEA030ACCB16}" dt="2022-12-12T19:30:55.878" v="46" actId="20577"/>
          <ac:spMkLst>
            <pc:docMk/>
            <pc:sldMk cId="0" sldId="264"/>
            <ac:spMk id="172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44.768" v="44" actId="20577"/>
        <pc:sldMkLst>
          <pc:docMk/>
          <pc:sldMk cId="0" sldId="265"/>
        </pc:sldMkLst>
        <pc:spChg chg="mod">
          <ac:chgData name="Lindsay Foster" userId="" providerId="" clId="Web-{E36EB95D-88CD-498C-B892-EEA030ACCB16}" dt="2022-12-12T19:30:44.768" v="44" actId="20577"/>
          <ac:spMkLst>
            <pc:docMk/>
            <pc:sldMk cId="0" sldId="265"/>
            <ac:spMk id="180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41.736" v="43" actId="20577"/>
        <pc:sldMkLst>
          <pc:docMk/>
          <pc:sldMk cId="0" sldId="266"/>
        </pc:sldMkLst>
        <pc:spChg chg="mod">
          <ac:chgData name="Lindsay Foster" userId="" providerId="" clId="Web-{E36EB95D-88CD-498C-B892-EEA030ACCB16}" dt="2022-12-12T19:30:41.736" v="43" actId="20577"/>
          <ac:spMkLst>
            <pc:docMk/>
            <pc:sldMk cId="0" sldId="266"/>
            <ac:spMk id="189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36.861" v="42" actId="20577"/>
        <pc:sldMkLst>
          <pc:docMk/>
          <pc:sldMk cId="0" sldId="267"/>
        </pc:sldMkLst>
        <pc:spChg chg="mod">
          <ac:chgData name="Lindsay Foster" userId="" providerId="" clId="Web-{E36EB95D-88CD-498C-B892-EEA030ACCB16}" dt="2022-12-12T19:30:36.861" v="42" actId="20577"/>
          <ac:spMkLst>
            <pc:docMk/>
            <pc:sldMk cId="0" sldId="267"/>
            <ac:spMk id="198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31.501" v="41" actId="20577"/>
        <pc:sldMkLst>
          <pc:docMk/>
          <pc:sldMk cId="0" sldId="268"/>
        </pc:sldMkLst>
        <pc:spChg chg="mod">
          <ac:chgData name="Lindsay Foster" userId="" providerId="" clId="Web-{E36EB95D-88CD-498C-B892-EEA030ACCB16}" dt="2022-12-12T19:30:31.501" v="41" actId="20577"/>
          <ac:spMkLst>
            <pc:docMk/>
            <pc:sldMk cId="0" sldId="268"/>
            <ac:spMk id="206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27.704" v="40" actId="20577"/>
        <pc:sldMkLst>
          <pc:docMk/>
          <pc:sldMk cId="0" sldId="269"/>
        </pc:sldMkLst>
        <pc:spChg chg="mod">
          <ac:chgData name="Lindsay Foster" userId="" providerId="" clId="Web-{E36EB95D-88CD-498C-B892-EEA030ACCB16}" dt="2022-12-12T19:30:27.704" v="40" actId="20577"/>
          <ac:spMkLst>
            <pc:docMk/>
            <pc:sldMk cId="0" sldId="269"/>
            <ac:spMk id="217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22.626" v="39" actId="20577"/>
        <pc:sldMkLst>
          <pc:docMk/>
          <pc:sldMk cId="0" sldId="271"/>
        </pc:sldMkLst>
        <pc:spChg chg="mod">
          <ac:chgData name="Lindsay Foster" userId="" providerId="" clId="Web-{E36EB95D-88CD-498C-B892-EEA030ACCB16}" dt="2022-12-12T19:30:22.626" v="39" actId="20577"/>
          <ac:spMkLst>
            <pc:docMk/>
            <pc:sldMk cId="0" sldId="271"/>
            <ac:spMk id="235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19.220" v="38" actId="20577"/>
        <pc:sldMkLst>
          <pc:docMk/>
          <pc:sldMk cId="0" sldId="272"/>
        </pc:sldMkLst>
        <pc:spChg chg="mod">
          <ac:chgData name="Lindsay Foster" userId="" providerId="" clId="Web-{E36EB95D-88CD-498C-B892-EEA030ACCB16}" dt="2022-12-12T19:30:19.220" v="38" actId="20577"/>
          <ac:spMkLst>
            <pc:docMk/>
            <pc:sldMk cId="0" sldId="272"/>
            <ac:spMk id="244" creationId="{00000000-0000-0000-0000-000000000000}"/>
          </ac:spMkLst>
        </pc:spChg>
        <pc:spChg chg="mod">
          <ac:chgData name="Lindsay Foster" userId="" providerId="" clId="Web-{E36EB95D-88CD-498C-B892-EEA030ACCB16}" dt="2022-12-12T19:29:32.576" v="21" actId="20577"/>
          <ac:spMkLst>
            <pc:docMk/>
            <pc:sldMk cId="0" sldId="272"/>
            <ac:spMk id="245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16.563" v="37" actId="20577"/>
        <pc:sldMkLst>
          <pc:docMk/>
          <pc:sldMk cId="0" sldId="273"/>
        </pc:sldMkLst>
        <pc:spChg chg="mod">
          <ac:chgData name="Lindsay Foster" userId="" providerId="" clId="Web-{E36EB95D-88CD-498C-B892-EEA030ACCB16}" dt="2022-12-12T19:30:16.563" v="37" actId="20577"/>
          <ac:spMkLst>
            <pc:docMk/>
            <pc:sldMk cId="0" sldId="273"/>
            <ac:spMk id="253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13.391" v="35" actId="20577"/>
        <pc:sldMkLst>
          <pc:docMk/>
          <pc:sldMk cId="0" sldId="274"/>
        </pc:sldMkLst>
        <pc:spChg chg="mod">
          <ac:chgData name="Lindsay Foster" userId="" providerId="" clId="Web-{E36EB95D-88CD-498C-B892-EEA030ACCB16}" dt="2022-12-12T19:30:13.391" v="35" actId="20577"/>
          <ac:spMkLst>
            <pc:docMk/>
            <pc:sldMk cId="0" sldId="274"/>
            <ac:spMk id="262" creationId="{00000000-0000-0000-0000-000000000000}"/>
          </ac:spMkLst>
        </pc:spChg>
      </pc:sldChg>
      <pc:sldChg chg="modSp">
        <pc:chgData name="Lindsay Foster" userId="" providerId="" clId="Web-{E36EB95D-88CD-498C-B892-EEA030ACCB16}" dt="2022-12-12T19:30:09.985" v="34" actId="20577"/>
        <pc:sldMkLst>
          <pc:docMk/>
          <pc:sldMk cId="0" sldId="275"/>
        </pc:sldMkLst>
        <pc:spChg chg="mod">
          <ac:chgData name="Lindsay Foster" userId="" providerId="" clId="Web-{E36EB95D-88CD-498C-B892-EEA030ACCB16}" dt="2022-12-12T19:30:09.985" v="34" actId="20577"/>
          <ac:spMkLst>
            <pc:docMk/>
            <pc:sldMk cId="0" sldId="275"/>
            <ac:spMk id="271" creationId="{00000000-0000-0000-0000-000000000000}"/>
          </ac:spMkLst>
        </pc:spChg>
        <pc:spChg chg="mod">
          <ac:chgData name="Lindsay Foster" userId="" providerId="" clId="Web-{E36EB95D-88CD-498C-B892-EEA030ACCB16}" dt="2022-12-12T19:30:07.625" v="33" actId="20577"/>
          <ac:spMkLst>
            <pc:docMk/>
            <pc:sldMk cId="0" sldId="275"/>
            <ac:spMk id="272" creationId="{00000000-0000-0000-0000-000000000000}"/>
          </ac:spMkLst>
        </pc:spChg>
      </pc:sldChg>
      <pc:sldChg chg="addSp delSp modSp">
        <pc:chgData name="Lindsay Foster" userId="" providerId="" clId="Web-{E36EB95D-88CD-498C-B892-EEA030ACCB16}" dt="2022-12-12T19:28:49.980" v="14" actId="1076"/>
        <pc:sldMkLst>
          <pc:docMk/>
          <pc:sldMk cId="99366163" sldId="276"/>
        </pc:sldMkLst>
        <pc:spChg chg="del">
          <ac:chgData name="Lindsay Foster" userId="" providerId="" clId="Web-{E36EB95D-88CD-498C-B892-EEA030ACCB16}" dt="2022-12-12T19:27:40.663" v="0"/>
          <ac:spMkLst>
            <pc:docMk/>
            <pc:sldMk cId="99366163" sldId="276"/>
            <ac:spMk id="3" creationId="{8FCCFC92-EEC4-5388-98E5-6FFD5E1818EF}"/>
          </ac:spMkLst>
        </pc:spChg>
        <pc:spChg chg="add mod">
          <ac:chgData name="Lindsay Foster" userId="" providerId="" clId="Web-{E36EB95D-88CD-498C-B892-EEA030ACCB16}" dt="2022-12-12T19:28:48.042" v="13" actId="1076"/>
          <ac:spMkLst>
            <pc:docMk/>
            <pc:sldMk cId="99366163" sldId="276"/>
            <ac:spMk id="7" creationId="{0C94FCE1-8A0C-C7BF-56CD-9211285D1438}"/>
          </ac:spMkLst>
        </pc:spChg>
        <pc:spChg chg="add mod">
          <ac:chgData name="Lindsay Foster" userId="" providerId="" clId="Web-{E36EB95D-88CD-498C-B892-EEA030ACCB16}" dt="2022-12-12T19:28:49.980" v="14" actId="1076"/>
          <ac:spMkLst>
            <pc:docMk/>
            <pc:sldMk cId="99366163" sldId="276"/>
            <ac:spMk id="9" creationId="{C0CF2BF4-CBED-DBDD-3334-D01B42C9C177}"/>
          </ac:spMkLst>
        </pc:spChg>
        <pc:picChg chg="add mod">
          <ac:chgData name="Lindsay Foster" userId="" providerId="" clId="Web-{E36EB95D-88CD-498C-B892-EEA030ACCB16}" dt="2022-12-12T19:28:07.399" v="8" actId="1076"/>
          <ac:picMkLst>
            <pc:docMk/>
            <pc:sldMk cId="99366163" sldId="276"/>
            <ac:picMk id="5" creationId="{67EE62FE-B900-12FF-8267-52147234FD2D}"/>
          </ac:picMkLst>
        </pc:picChg>
      </pc:sldChg>
    </pc:docChg>
  </pc:docChgLst>
  <pc:docChgLst>
    <pc:chgData name="Lindsay Foster" userId="kAcKbtYv0Yi90QHs5/CqP700p5iu1n6krv3YJzDFQa0=" providerId="None" clId="Web-{2792F528-15E5-454D-8369-641EDFB1E257}"/>
    <pc:docChg chg="modSld">
      <pc:chgData name="Lindsay Foster" userId="kAcKbtYv0Yi90QHs5/CqP700p5iu1n6krv3YJzDFQa0=" providerId="None" clId="Web-{2792F528-15E5-454D-8369-641EDFB1E257}" dt="2022-12-12T19:34:21.571" v="0"/>
      <pc:docMkLst>
        <pc:docMk/>
      </pc:docMkLst>
      <pc:sldChg chg="delSp">
        <pc:chgData name="Lindsay Foster" userId="kAcKbtYv0Yi90QHs5/CqP700p5iu1n6krv3YJzDFQa0=" providerId="None" clId="Web-{2792F528-15E5-454D-8369-641EDFB1E257}" dt="2022-12-12T19:34:21.571" v="0"/>
        <pc:sldMkLst>
          <pc:docMk/>
          <pc:sldMk cId="99366163" sldId="276"/>
        </pc:sldMkLst>
        <pc:picChg chg="del">
          <ac:chgData name="Lindsay Foster" userId="kAcKbtYv0Yi90QHs5/CqP700p5iu1n6krv3YJzDFQa0=" providerId="None" clId="Web-{2792F528-15E5-454D-8369-641EDFB1E257}" dt="2022-12-12T19:34:21.571" v="0"/>
          <ac:picMkLst>
            <pc:docMk/>
            <pc:sldMk cId="99366163" sldId="276"/>
            <ac:picMk id="3" creationId="{81252067-1C55-5E6A-0332-CE10ADA3D2DE}"/>
          </ac:picMkLst>
        </pc:picChg>
      </pc:sldChg>
    </pc:docChg>
  </pc:docChgLst>
  <pc:docChgLst>
    <pc:chgData name="Lindsay Foster" clId="Web-{A643F8BA-07C7-414E-9F50-B57563FEE0E5}"/>
    <pc:docChg chg="modSld addMainMaster delMainMaster">
      <pc:chgData name="Lindsay Foster" userId="" providerId="" clId="Web-{A643F8BA-07C7-414E-9F50-B57563FEE0E5}" dt="2022-12-14T14:11:41.162" v="3" actId="1076"/>
      <pc:docMkLst>
        <pc:docMk/>
      </pc:docMkLst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57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57"/>
            <ac:spMk id="98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57"/>
            <ac:spMk id="99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57"/>
            <ac:spMk id="100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1:13.989" v="1" actId="1076"/>
        <pc:sldMkLst>
          <pc:docMk/>
          <pc:sldMk cId="0" sldId="258"/>
        </pc:sldMkLst>
        <pc:spChg chg="mod ord">
          <ac:chgData name="Lindsay Foster" userId="" providerId="" clId="Web-{A643F8BA-07C7-414E-9F50-B57563FEE0E5}" dt="2022-12-14T14:11:13.989" v="1" actId="1076"/>
          <ac:spMkLst>
            <pc:docMk/>
            <pc:sldMk cId="0" sldId="258"/>
            <ac:spMk id="107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58"/>
            <ac:spMk id="108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59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59"/>
            <ac:spMk id="115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59"/>
            <ac:spMk id="116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59"/>
            <ac:spMk id="117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60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60"/>
            <ac:spMk id="124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0"/>
            <ac:spMk id="125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0"/>
            <ac:spMk id="126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61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61"/>
            <ac:spMk id="133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1"/>
            <ac:spMk id="134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1"/>
            <ac:spMk id="135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62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62"/>
            <ac:spMk id="143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2"/>
            <ac:spMk id="144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63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63"/>
            <ac:spMk id="164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3"/>
            <ac:spMk id="165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3"/>
            <ac:spMk id="166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1:28.068" v="2" actId="20577"/>
        <pc:sldMkLst>
          <pc:docMk/>
          <pc:sldMk cId="0" sldId="264"/>
        </pc:sldMkLst>
        <pc:spChg chg="mod ord">
          <ac:chgData name="Lindsay Foster" userId="" providerId="" clId="Web-{A643F8BA-07C7-414E-9F50-B57563FEE0E5}" dt="2022-12-14T14:11:28.068" v="2" actId="20577"/>
          <ac:spMkLst>
            <pc:docMk/>
            <pc:sldMk cId="0" sldId="264"/>
            <ac:spMk id="172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4"/>
            <ac:spMk id="173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65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65"/>
            <ac:spMk id="180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5"/>
            <ac:spMk id="181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5"/>
            <ac:spMk id="182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66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66"/>
            <ac:spMk id="189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6"/>
            <ac:spMk id="190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6"/>
            <ac:spMk id="191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1:41.162" v="3" actId="1076"/>
        <pc:sldMkLst>
          <pc:docMk/>
          <pc:sldMk cId="0" sldId="267"/>
        </pc:sldMkLst>
        <pc:spChg chg="mod ord">
          <ac:chgData name="Lindsay Foster" userId="" providerId="" clId="Web-{A643F8BA-07C7-414E-9F50-B57563FEE0E5}" dt="2022-12-14T14:11:41.162" v="3" actId="1076"/>
          <ac:spMkLst>
            <pc:docMk/>
            <pc:sldMk cId="0" sldId="267"/>
            <ac:spMk id="198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7"/>
            <ac:spMk id="199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68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68"/>
            <ac:spMk id="206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8"/>
            <ac:spMk id="207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69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69"/>
            <ac:spMk id="217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9"/>
            <ac:spMk id="218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69"/>
            <ac:spMk id="219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70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70"/>
            <ac:spMk id="226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71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71"/>
            <ac:spMk id="235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1"/>
            <ac:spMk id="236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1"/>
            <ac:spMk id="237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72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72"/>
            <ac:spMk id="244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2"/>
            <ac:spMk id="245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2"/>
            <ac:spMk id="246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73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73"/>
            <ac:spMk id="253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3"/>
            <ac:spMk id="254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3"/>
            <ac:spMk id="255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74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74"/>
            <ac:spMk id="262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4"/>
            <ac:spMk id="263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4"/>
            <ac:spMk id="264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0" sldId="275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0" sldId="275"/>
            <ac:spMk id="271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5"/>
            <ac:spMk id="272" creationId="{00000000-0000-0000-0000-000000000000}"/>
          </ac:spMkLst>
        </pc:spChg>
        <pc:spChg chg="mod ord">
          <ac:chgData name="Lindsay Foster" userId="" providerId="" clId="Web-{A643F8BA-07C7-414E-9F50-B57563FEE0E5}" dt="2022-12-14T14:10:58.379" v="0"/>
          <ac:spMkLst>
            <pc:docMk/>
            <pc:sldMk cId="0" sldId="275"/>
            <ac:spMk id="273" creationId="{00000000-0000-0000-0000-000000000000}"/>
          </ac:spMkLst>
        </pc:spChg>
      </pc:sldChg>
      <pc:sldChg chg="modSp mod modClrScheme chgLayout">
        <pc:chgData name="Lindsay Foster" userId="" providerId="" clId="Web-{A643F8BA-07C7-414E-9F50-B57563FEE0E5}" dt="2022-12-14T14:10:58.379" v="0"/>
        <pc:sldMkLst>
          <pc:docMk/>
          <pc:sldMk cId="99366163" sldId="276"/>
        </pc:sldMkLst>
        <pc:spChg chg="mod ord">
          <ac:chgData name="Lindsay Foster" userId="" providerId="" clId="Web-{A643F8BA-07C7-414E-9F50-B57563FEE0E5}" dt="2022-12-14T14:10:58.379" v="0"/>
          <ac:spMkLst>
            <pc:docMk/>
            <pc:sldMk cId="99366163" sldId="276"/>
            <ac:spMk id="4" creationId="{8670935F-AB2B-99B6-92E0-D8DA468BD882}"/>
          </ac:spMkLst>
        </pc:spChg>
      </pc:sldChg>
      <pc:sldMasterChg chg="del delSldLayout">
        <pc:chgData name="Lindsay Foster" userId="" providerId="" clId="Web-{A643F8BA-07C7-414E-9F50-B57563FEE0E5}" dt="2022-12-14T14:10:58.379" v="0"/>
        <pc:sldMasterMkLst>
          <pc:docMk/>
          <pc:sldMasterMk cId="0" sldId="2147483660"/>
        </pc:sldMasterMkLst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48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0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1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2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3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4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5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6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7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8"/>
          </pc:sldLayoutMkLst>
        </pc:sldLayoutChg>
        <pc:sldLayoutChg chg="del">
          <pc:chgData name="Lindsay Foster" userId="" providerId="" clId="Web-{A643F8BA-07C7-414E-9F50-B57563FEE0E5}" dt="2022-12-14T14:10:58.379" v="0"/>
          <pc:sldLayoutMkLst>
            <pc:docMk/>
            <pc:sldMasterMk cId="0" sldId="2147483660"/>
            <pc:sldLayoutMk cId="0" sldId="2147483659"/>
          </pc:sldLayoutMkLst>
        </pc:sldLayoutChg>
      </pc:sldMasterChg>
      <pc:sldMasterChg chg="add addSldLayout modSldLayout">
        <pc:chgData name="Lindsay Foster" userId="" providerId="" clId="Web-{A643F8BA-07C7-414E-9F50-B57563FEE0E5}" dt="2022-12-14T14:10:58.379" v="0"/>
        <pc:sldMasterMkLst>
          <pc:docMk/>
          <pc:sldMasterMk cId="1574894427" sldId="2147483661"/>
        </pc:sldMasterMkLst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104327992" sldId="2147483662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2579429320" sldId="2147483663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2353213339" sldId="2147483664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3026708137" sldId="2147483665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3866202195" sldId="2147483666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3176123142" sldId="2147483667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2817373947" sldId="2147483668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3847603462" sldId="2147483669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358247903" sldId="2147483670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1778659" sldId="2147483671"/>
          </pc:sldLayoutMkLst>
        </pc:sldLayoutChg>
        <pc:sldLayoutChg chg="add mod replId">
          <pc:chgData name="Lindsay Foster" userId="" providerId="" clId="Web-{A643F8BA-07C7-414E-9F50-B57563FEE0E5}" dt="2022-12-14T14:10:58.379" v="0"/>
          <pc:sldLayoutMkLst>
            <pc:docMk/>
            <pc:sldMasterMk cId="1574894427" sldId="2147483661"/>
            <pc:sldLayoutMk cId="696384261" sldId="2147483672"/>
          </pc:sldLayoutMkLst>
        </pc:sldLayoutChg>
      </pc:sldMasterChg>
    </pc:docChg>
  </pc:docChgLst>
  <pc:docChgLst>
    <pc:chgData clId="Web-{E36EB95D-88CD-498C-B892-EEA030ACCB16}"/>
    <pc:docChg chg="addSld modSld">
      <pc:chgData name="" userId="" providerId="" clId="Web-{E36EB95D-88CD-498C-B892-EEA030ACCB16}" dt="2022-12-12T19:27:38.554" v="2"/>
      <pc:docMkLst>
        <pc:docMk/>
      </pc:docMkLst>
      <pc:sldChg chg="delSp modSp new">
        <pc:chgData name="" userId="" providerId="" clId="Web-{E36EB95D-88CD-498C-B892-EEA030ACCB16}" dt="2022-12-12T19:27:38.554" v="2"/>
        <pc:sldMkLst>
          <pc:docMk/>
          <pc:sldMk cId="99366163" sldId="276"/>
        </pc:sldMkLst>
        <pc:spChg chg="del">
          <ac:chgData name="" userId="" providerId="" clId="Web-{E36EB95D-88CD-498C-B892-EEA030ACCB16}" dt="2022-12-12T19:27:38.554" v="2"/>
          <ac:spMkLst>
            <pc:docMk/>
            <pc:sldMk cId="99366163" sldId="276"/>
            <ac:spMk id="2" creationId="{AB3BCB1D-5EEA-8DC3-1C67-E89AA7994BFB}"/>
          </ac:spMkLst>
        </pc:spChg>
        <pc:spChg chg="mod">
          <ac:chgData name="" userId="" providerId="" clId="Web-{E36EB95D-88CD-498C-B892-EEA030ACCB16}" dt="2022-12-12T19:27:28.678" v="1" actId="20577"/>
          <ac:spMkLst>
            <pc:docMk/>
            <pc:sldMk cId="99366163" sldId="276"/>
            <ac:spMk id="3" creationId="{8FCCFC92-EEC4-5388-98E5-6FFD5E1818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Talking notes: Introduce the session content objectives.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caf63ea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caf63ea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dcaf63ead8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ac2de83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ac2de83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dac2de837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ac2de837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ac2de837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dac2de837a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ac2de837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ac2de837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dac2de837a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e3dd1c09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e3dd1c09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de3dd1c09b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ac2de837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ac2de837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dac2de837a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ac2de837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dac2de837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ac2de837a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dc157a7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dc157a7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ddc157a75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Talking notes: Mention that the module unit “Introduction of an IT Environment” is now starting.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(Video has multiple parts but they are assembled into common video.  Slides like these break up the module)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2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0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2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7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0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H5XFUpjMtPcMxpnyWy58p7nP7Z-KRNa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hH5XFUpjMtPcMxpnyWy58p7nP7Z-KRNa/view?usp=sharing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e_it@iastate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-adventures.org/ip-rang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A2E6D8A-F987-8EF1-538B-5A41D4BA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45" y="-122944"/>
            <a:ext cx="5288535" cy="52885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0935F-AB2B-99B6-92E0-D8DA468B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sp>
        <p:nvSpPr>
          <p:cNvPr id="7" name="Google Shape;91;p14">
            <a:extLst>
              <a:ext uri="{FF2B5EF4-FFF2-40B4-BE49-F238E27FC236}">
                <a16:creationId xmlns:a16="http://schemas.microsoft.com/office/drawing/2014/main" id="{0C94FCE1-8A0C-C7BF-56CD-9211285D1438}"/>
              </a:ext>
            </a:extLst>
          </p:cNvPr>
          <p:cNvSpPr txBox="1">
            <a:spLocks/>
          </p:cNvSpPr>
          <p:nvPr/>
        </p:nvSpPr>
        <p:spPr>
          <a:xfrm>
            <a:off x="678564" y="398810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Technology Environments</a:t>
            </a:r>
          </a:p>
        </p:txBody>
      </p:sp>
      <p:sp>
        <p:nvSpPr>
          <p:cNvPr id="9" name="Google Shape;92;p14">
            <a:extLst>
              <a:ext uri="{FF2B5EF4-FFF2-40B4-BE49-F238E27FC236}">
                <a16:creationId xmlns:a16="http://schemas.microsoft.com/office/drawing/2014/main" id="{C0CF2BF4-CBED-DBDD-3334-D01B42C9C177}"/>
              </a:ext>
            </a:extLst>
          </p:cNvPr>
          <p:cNvSpPr txBox="1">
            <a:spLocks/>
          </p:cNvSpPr>
          <p:nvPr/>
        </p:nvSpPr>
        <p:spPr>
          <a:xfrm>
            <a:off x="1401087" y="5202226"/>
            <a:ext cx="6400800" cy="11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•"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–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–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888888"/>
              </a:buClr>
              <a:buSzPts val="3200"/>
              <a:buFont typeface="Arial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9936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and Design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An owner of an IT-Environment has a reason for investing in, and maintaining it.</a:t>
            </a:r>
            <a:endParaRPr sz="300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Depending on the setting the purpose will vary</a:t>
            </a:r>
            <a:endParaRPr sz="300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900"/>
              <a:t>- </a:t>
            </a:r>
            <a:r>
              <a:rPr lang="en-US" sz="2500"/>
              <a:t>Home: Be able to manage family finances, do school work, work from home, stream TV shows, purchasing etc.</a:t>
            </a:r>
            <a:endParaRPr sz="2500"/>
          </a:p>
          <a:p>
            <a:pPr marL="0" lvl="0" indent="4572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500"/>
              <a:t>- School: Manage curriculum and for learning.</a:t>
            </a:r>
            <a:endParaRPr sz="25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900"/>
              <a:t>	</a:t>
            </a:r>
            <a:r>
              <a:rPr lang="en-US" sz="2500"/>
              <a:t>- Business: commercial use.</a:t>
            </a:r>
            <a:endParaRPr sz="2500"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and Design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Functionality of IT-Environment must address the purpose</a:t>
            </a:r>
            <a:endParaRPr sz="3400"/>
          </a:p>
          <a:p>
            <a:pPr marL="742950" lvl="1" indent="-292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 Light"/>
              <a:buChar char="–"/>
            </a:pPr>
            <a:r>
              <a:rPr lang="en-US" sz="2500"/>
              <a:t>If it doesn’t, IT-Environment is essentially useless</a:t>
            </a:r>
            <a:endParaRPr sz="2900"/>
          </a:p>
          <a:p>
            <a:pPr marL="342900" lvl="0" indent="-355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IT-Environments must be affordable</a:t>
            </a:r>
            <a:endParaRPr sz="3400"/>
          </a:p>
          <a:p>
            <a:pPr marL="742950" lvl="1" indent="-292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 Light"/>
              <a:buChar char="–"/>
            </a:pPr>
            <a:r>
              <a:rPr lang="en-US" sz="2500"/>
              <a:t>Otherwise, the owner will have to prioritize other expenses, redesign, or stop using environment.</a:t>
            </a:r>
            <a:endParaRPr sz="2900"/>
          </a:p>
          <a:p>
            <a:pPr marL="342900" lvl="0" indent="-355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IT-Environments must be reliable</a:t>
            </a:r>
            <a:endParaRPr sz="3400"/>
          </a:p>
          <a:p>
            <a:pPr marL="742950" lvl="1" indent="-292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 Light"/>
              <a:buChar char="–"/>
            </a:pPr>
            <a:r>
              <a:rPr lang="en-US" sz="2500"/>
              <a:t>Otherwise, the owner will spend more money on additional technology or different solutions</a:t>
            </a:r>
            <a:endParaRPr sz="2500"/>
          </a:p>
        </p:txBody>
      </p:sp>
      <p:sp>
        <p:nvSpPr>
          <p:cNvPr id="191" name="Google Shape;191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685788" y="3804864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ISEAGE-</a:t>
            </a:r>
            <a:r>
              <a:rPr lang="en-US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ISELab</a:t>
            </a:r>
            <a:r>
              <a:rPr lang="en-US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Overview</a:t>
            </a:r>
            <a:endParaRPr b="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ISEAGE-</a:t>
            </a:r>
            <a:r>
              <a:rPr lang="en-US" sz="4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ISELab</a:t>
            </a: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Overview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8" name="Google Shape;208;p26" title="1a ISERink Overview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5338" y="1729928"/>
            <a:ext cx="5603975" cy="42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/>
        </p:nvSpPr>
        <p:spPr>
          <a:xfrm>
            <a:off x="153975" y="1788525"/>
            <a:ext cx="30441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Helvetica Neue Light"/>
              <a:buChar char="●"/>
            </a:pPr>
            <a:r>
              <a:rPr lang="en-US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Watch the following video...</a:t>
            </a:r>
            <a:endParaRPr sz="3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Helvetica Neue Light"/>
              <a:buChar char="●"/>
            </a:pPr>
            <a:r>
              <a:rPr lang="en-US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It will be explained in the next few slides</a:t>
            </a:r>
            <a:endParaRPr sz="3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91425" y="5421225"/>
            <a:ext cx="3169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Video: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ISERink Overview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</a:rPr>
              <a:t>ISEAGE-</a:t>
            </a:r>
            <a:r>
              <a:rPr lang="en-US" sz="4000" dirty="0" err="1">
                <a:solidFill>
                  <a:schemeClr val="tx1"/>
                </a:solidFill>
              </a:rPr>
              <a:t>ISELab</a:t>
            </a:r>
            <a:r>
              <a:rPr lang="en-US" sz="4000" dirty="0">
                <a:solidFill>
                  <a:schemeClr val="tx1"/>
                </a:solidFill>
              </a:rPr>
              <a:t> Overview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The next slide contains a diagram of the ISERink playground, which contains ISELab.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It is a testing environment used to learn about cyber security.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Everything you do within ISELab is cut off from the rest of the internet.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This is to protect the greater internet or your network from any “oopsies”.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You will only be using the “student network” branch of ISELab. Everything else is inaccessible to you, but don’t worry you don’t really need it.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Occasionally, you’ll connect to the internet with a proxy.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612" y="886763"/>
            <a:ext cx="6462775" cy="5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2404450" y="485625"/>
            <a:ext cx="39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ISEAGE-</a:t>
            </a:r>
            <a:r>
              <a:rPr lang="en-US" sz="4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ISELab</a:t>
            </a: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Overview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Disambiguations:</a:t>
            </a:r>
            <a:endParaRPr sz="3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ISERink: Internet-Scale Event Rink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ISEAGE: Internet-Scale Event and Attack Generation Environment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ISELab: Internet-Scale Event Lab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Additional details:</a:t>
            </a:r>
            <a:endParaRPr sz="3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ISERink and ISELab may sometimes be used interchangeably.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ISERink is built upon an internet testbed named ISEAGE, a subcomponent that provides a real-world networking environment for students.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8" name="Google Shape;238;p29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</a:rPr>
              <a:t>ISEAGE-</a:t>
            </a:r>
            <a:r>
              <a:rPr lang="en-US" sz="4000" dirty="0" err="1">
                <a:solidFill>
                  <a:schemeClr val="tx1"/>
                </a:solidFill>
              </a:rPr>
              <a:t>ISELab</a:t>
            </a:r>
            <a:r>
              <a:rPr lang="en-US" sz="4000" dirty="0">
                <a:solidFill>
                  <a:schemeClr val="tx1"/>
                </a:solidFill>
              </a:rPr>
              <a:t> Overview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45" name="Google Shape;245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 err="1"/>
              <a:t>ISERink</a:t>
            </a:r>
            <a:r>
              <a:rPr lang="en-US" sz="3000" dirty="0"/>
              <a:t> is for hands on activities and the Cyber Defense Competition and should not be used for...</a:t>
            </a:r>
            <a:endParaRPr sz="3000"/>
          </a:p>
          <a:p>
            <a:pPr marL="9144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-"/>
            </a:pPr>
            <a:r>
              <a:rPr lang="en-US" sz="3000" dirty="0"/>
              <a:t>Online shopping</a:t>
            </a:r>
            <a:endParaRPr sz="3000"/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 dirty="0"/>
              <a:t>Personal use of social media</a:t>
            </a:r>
            <a:endParaRPr sz="3000"/>
          </a:p>
          <a:p>
            <a:pPr marL="914400" indent="-419100">
              <a:spcBef>
                <a:spcPts val="0"/>
              </a:spcBef>
              <a:buSzPts val="3000"/>
              <a:buChar char="-"/>
            </a:pPr>
            <a:r>
              <a:rPr lang="en-US" sz="3000" dirty="0"/>
              <a:t>Doing homework for other classes </a:t>
            </a:r>
            <a:endParaRPr sz="3000"/>
          </a:p>
          <a:p>
            <a:pPr marL="914400" indent="-419100">
              <a:spcBef>
                <a:spcPts val="0"/>
              </a:spcBef>
              <a:buSzPts val="3000"/>
              <a:buChar char="-"/>
            </a:pPr>
            <a:r>
              <a:rPr lang="en-US" sz="3000" dirty="0"/>
              <a:t>Any other purpose other than for Innovate-IT related</a:t>
            </a:r>
            <a:r>
              <a:rPr lang="en-US" sz="2500" dirty="0"/>
              <a:t> </a:t>
            </a:r>
            <a:r>
              <a:rPr lang="en-US" sz="3000" dirty="0"/>
              <a:t>use.</a:t>
            </a:r>
            <a:endParaRPr sz="3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46" name="Google Shape;246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To Do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Module 2 Activity 1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Module 2 Check your Knowledge! Worksheet</a:t>
            </a:r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56" name="Google Shape;256;p31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End of Module 2!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4" name="Google Shape;264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questions do you have?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Next Module Topic:</a:t>
            </a:r>
            <a:br>
              <a:rPr lang="en-US"/>
            </a:br>
            <a:r>
              <a:rPr lang="en-US"/>
              <a:t>			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Virtual Machine Setup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65" name="Google Shape;265;p32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2 Agenda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-US"/>
              <a:t>Introduction to IT-Environments</a:t>
            </a:r>
            <a:endParaRPr/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-US"/>
              <a:t>Environment Purpose and Design </a:t>
            </a:r>
            <a:endParaRPr/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-US"/>
              <a:t>ISEAGE-ISELab Overview</a:t>
            </a:r>
            <a:endParaRPr sz="2500"/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-US"/>
              <a:t>To Do</a:t>
            </a:r>
            <a:endParaRPr sz="25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Contact Innovate-IT support staff!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indent="0">
              <a:buSzPts val="1100"/>
              <a:buNone/>
            </a:pPr>
            <a:r>
              <a:rPr lang="en-US" dirty="0"/>
              <a:t>email: 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innovate_it@iastate.edu</a:t>
            </a:r>
            <a:endParaRPr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Your school’s IP-Range can be found at: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http://www.it-adventures.org/ip-ranges/</a:t>
            </a:r>
            <a:endParaRPr dirty="0">
              <a:solidFill>
                <a:schemeClr val="hlink"/>
              </a:solidFill>
            </a:endParaRPr>
          </a:p>
        </p:txBody>
      </p:sp>
      <p:sp>
        <p:nvSpPr>
          <p:cNvPr id="273" name="Google Shape;273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14163" y="386925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 to IT-Environments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000"/>
              <a:t>An IT-environment is a collection of network components, both physical and virtual that collectively assist an organization with its daily technology-driven operations.</a:t>
            </a:r>
            <a:r>
              <a:rPr lang="en-US"/>
              <a:t>  </a:t>
            </a:r>
            <a:endParaRPr/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Almost every organization, company or university supports and maintains an IT-Environment. The purpose and function of their environment will of course, vary.</a:t>
            </a:r>
            <a:endParaRPr sz="300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lang="en-US" sz="400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IT-Environment Ownership:</a:t>
            </a:r>
            <a:endParaRPr/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 Light"/>
              <a:buChar char="•"/>
            </a:pPr>
            <a:r>
              <a:rPr lang="en-US" sz="2800"/>
              <a:t>Ownership tends to mean:</a:t>
            </a:r>
            <a:endParaRPr sz="2800"/>
          </a:p>
          <a:p>
            <a:pPr marL="742950" lvl="1" indent="-234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Char char="–"/>
            </a:pPr>
            <a:r>
              <a:rPr lang="en-US"/>
              <a:t>The individual responsible for all bills</a:t>
            </a:r>
            <a:endParaRPr/>
          </a:p>
          <a:p>
            <a:pPr marL="742950" lvl="1" indent="-234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Char char="–"/>
            </a:pPr>
            <a:r>
              <a:rPr lang="en-US"/>
              <a:t>The individual responsible of all legal matters</a:t>
            </a:r>
            <a:endParaRPr/>
          </a:p>
          <a:p>
            <a:pPr marL="742950" lvl="1" indent="-234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Char char="–"/>
            </a:pPr>
            <a:r>
              <a:rPr lang="en-US"/>
              <a:t>The people in charge of routine maintenance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IT-Environment user:</a:t>
            </a:r>
            <a:endParaRPr sz="28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 student at a University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An employee at a corporation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 consumer of a virtual product or service</a:t>
            </a:r>
            <a:r>
              <a:rPr lang="en-US" sz="2800"/>
              <a:t> </a:t>
            </a:r>
            <a:endParaRPr sz="2800"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An IT-environment has a virtual border similar to property lines around your home</a:t>
            </a:r>
            <a:endParaRPr sz="30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Often, common ownership across a set of components is an important quality that distinguishes one IT-environment from another</a:t>
            </a:r>
            <a:endParaRPr sz="300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533400" y="1600200"/>
            <a:ext cx="8153400" cy="441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Coffee Shop Building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1524000" y="1676400"/>
            <a:ext cx="6705600" cy="3124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Coffee Shop WiFi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3124200" y="2057400"/>
            <a:ext cx="1981200" cy="9144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Laptop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1752600" y="3429000"/>
            <a:ext cx="1981200" cy="9144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iPod Touch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5486400" y="3200400"/>
            <a:ext cx="1981200" cy="9144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20"/>
          <p:cNvCxnSpPr>
            <a:stCxn id="146" idx="3"/>
            <a:endCxn id="145" idx="0"/>
          </p:cNvCxnSpPr>
          <p:nvPr/>
        </p:nvCxnSpPr>
        <p:spPr>
          <a:xfrm rot="10800000" flipH="1">
            <a:off x="4114800" y="1676400"/>
            <a:ext cx="762000" cy="3810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0" name="Google Shape;150;p20"/>
          <p:cNvCxnSpPr>
            <a:stCxn id="148" idx="0"/>
            <a:endCxn id="145" idx="3"/>
          </p:cNvCxnSpPr>
          <p:nvPr/>
        </p:nvCxnSpPr>
        <p:spPr>
          <a:xfrm rot="10800000" flipH="1">
            <a:off x="7467600" y="3238500"/>
            <a:ext cx="762000" cy="4191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1" name="Google Shape;151;p20"/>
          <p:cNvCxnSpPr>
            <a:stCxn id="145" idx="1"/>
            <a:endCxn id="147" idx="2"/>
          </p:cNvCxnSpPr>
          <p:nvPr/>
        </p:nvCxnSpPr>
        <p:spPr>
          <a:xfrm>
            <a:off x="1524000" y="3238500"/>
            <a:ext cx="228600" cy="6477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2" name="Google Shape;152;p20"/>
          <p:cNvSpPr/>
          <p:nvPr/>
        </p:nvSpPr>
        <p:spPr>
          <a:xfrm>
            <a:off x="1447800" y="4876800"/>
            <a:ext cx="1981200" cy="9144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Coffee Shop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Ordering System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228600" y="685800"/>
            <a:ext cx="1676400" cy="762000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0"/>
          <p:cNvCxnSpPr>
            <a:stCxn id="152" idx="2"/>
          </p:cNvCxnSpPr>
          <p:nvPr/>
        </p:nvCxnSpPr>
        <p:spPr>
          <a:xfrm rot="10800000">
            <a:off x="1066800" y="5334000"/>
            <a:ext cx="3810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5" name="Google Shape;155;p20"/>
          <p:cNvCxnSpPr>
            <a:endCxn id="153" idx="1"/>
          </p:cNvCxnSpPr>
          <p:nvPr/>
        </p:nvCxnSpPr>
        <p:spPr>
          <a:xfrm rot="10800000">
            <a:off x="1066800" y="1446989"/>
            <a:ext cx="0" cy="38871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6" name="Google Shape;156;p20"/>
          <p:cNvCxnSpPr/>
          <p:nvPr/>
        </p:nvCxnSpPr>
        <p:spPr>
          <a:xfrm rot="10800000">
            <a:off x="1066800" y="1447802"/>
            <a:ext cx="457200" cy="914398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7" name="Google Shape;157;p20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025425" y="1208150"/>
            <a:ext cx="5555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Example of a coffee shop IT-Environment</a:t>
            </a:r>
            <a:endParaRPr sz="1500" i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IT-Environment Components:</a:t>
            </a:r>
            <a:endParaRPr sz="3000"/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Computers, Servers</a:t>
            </a:r>
            <a:endParaRPr sz="300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Applications, Software</a:t>
            </a:r>
            <a:endParaRPr sz="300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 Light"/>
              <a:buChar char="•"/>
            </a:pPr>
            <a:r>
              <a:rPr lang="en-US" sz="3000"/>
              <a:t>Some Form of Connectivity</a:t>
            </a:r>
            <a:endParaRPr sz="3000"/>
          </a:p>
          <a:p>
            <a:pPr marL="742950" lvl="1" indent="-266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 Light"/>
              <a:buChar char="–"/>
            </a:pPr>
            <a:r>
              <a:rPr lang="en-US" sz="2500"/>
              <a:t>WiFi </a:t>
            </a:r>
            <a:endParaRPr sz="2500"/>
          </a:p>
          <a:p>
            <a:pPr marL="742950" lvl="1" indent="-266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 Light"/>
              <a:buChar char="–"/>
            </a:pPr>
            <a:r>
              <a:rPr lang="en-US" sz="2500"/>
              <a:t>Wired Ethernet</a:t>
            </a:r>
            <a:endParaRPr sz="2500"/>
          </a:p>
          <a:p>
            <a:pPr marL="742950" lvl="1" indent="-266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 Light"/>
              <a:buChar char="–"/>
            </a:pPr>
            <a:r>
              <a:rPr lang="en-US" sz="2500"/>
              <a:t>Cellular</a:t>
            </a:r>
            <a:endParaRPr sz="2500"/>
          </a:p>
          <a:p>
            <a:pPr marL="342900" lvl="0" indent="-419100" algn="l" rtl="0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Security Measures: Firewalls, Intrusion Detection Systems, etc.</a:t>
            </a:r>
            <a:endParaRPr sz="3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685788" y="3116200"/>
            <a:ext cx="7772400" cy="24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latin typeface="Helvetica Neue"/>
                <a:ea typeface="Helvetica Neue"/>
                <a:cs typeface="Helvetica Neue"/>
              </a:rPr>
            </a:br>
            <a:r>
              <a:rPr lang="en-US" b="0" dirty="0">
                <a:latin typeface="Helvetica Neue"/>
                <a:ea typeface="Helvetica Neue"/>
                <a:cs typeface="Helvetica Neue"/>
                <a:sym typeface="Helvetica Neue"/>
              </a:rPr>
              <a:t>Environment Purpose and Design</a:t>
            </a:r>
            <a:endParaRPr lang="en-US" b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20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Module 2 Agenda</vt:lpstr>
      <vt:lpstr>Introduction to IT-Environments</vt:lpstr>
      <vt:lpstr>Introduction</vt:lpstr>
      <vt:lpstr>Introduction</vt:lpstr>
      <vt:lpstr>Introduction</vt:lpstr>
      <vt:lpstr>Introduction</vt:lpstr>
      <vt:lpstr>Introduction</vt:lpstr>
      <vt:lpstr> Environment Purpose and Design</vt:lpstr>
      <vt:lpstr>Purpose and Design</vt:lpstr>
      <vt:lpstr>Purpose and Design</vt:lpstr>
      <vt:lpstr>ISEAGE-ISELab Overview</vt:lpstr>
      <vt:lpstr>ISEAGE-ISELab Overview</vt:lpstr>
      <vt:lpstr>ISEAGE-ISELab Overview</vt:lpstr>
      <vt:lpstr>PowerPoint Presentation</vt:lpstr>
      <vt:lpstr>ISEAGE-ISELab Overview</vt:lpstr>
      <vt:lpstr>ISEAGE-ISELab Overview</vt:lpstr>
      <vt:lpstr>To Do</vt:lpstr>
      <vt:lpstr>End of Module 2!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Environments</dc:title>
  <cp:revision>45</cp:revision>
  <dcterms:modified xsi:type="dcterms:W3CDTF">2022-12-14T14:11:46Z</dcterms:modified>
</cp:coreProperties>
</file>