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Helvetica Neue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F394D-E2D1-4806-9835-905FB9DA2A93}" v="50" dt="2022-12-13T13:47:58.990"/>
    <p1510:client id="{D4D8C660-C52D-4653-8732-D2C878DE7322}" v="18" dt="2022-12-14T14:30:3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38CF394D-E2D1-4806-9835-905FB9DA2A93}"/>
    <pc:docChg chg="addSld delSld modSld">
      <pc:chgData name="Lindsay Foster" userId="kAcKbtYv0Yi90QHs5/CqP700p5iu1n6krv3YJzDFQa0=" providerId="None" clId="Web-{38CF394D-E2D1-4806-9835-905FB9DA2A93}" dt="2022-12-13T13:47:58.990" v="49" actId="20577"/>
      <pc:docMkLst>
        <pc:docMk/>
      </pc:docMkLst>
      <pc:sldChg chg="del">
        <pc:chgData name="Lindsay Foster" userId="kAcKbtYv0Yi90QHs5/CqP700p5iu1n6krv3YJzDFQa0=" providerId="None" clId="Web-{38CF394D-E2D1-4806-9835-905FB9DA2A93}" dt="2022-12-13T13:46:15.143" v="16"/>
        <pc:sldMkLst>
          <pc:docMk/>
          <pc:sldMk cId="0" sldId="256"/>
        </pc:sldMkLst>
      </pc:sldChg>
      <pc:sldChg chg="modSp">
        <pc:chgData name="Lindsay Foster" userId="kAcKbtYv0Yi90QHs5/CqP700p5iu1n6krv3YJzDFQa0=" providerId="None" clId="Web-{38CF394D-E2D1-4806-9835-905FB9DA2A93}" dt="2022-12-13T13:46:18.658" v="17" actId="20577"/>
        <pc:sldMkLst>
          <pc:docMk/>
          <pc:sldMk cId="0" sldId="257"/>
        </pc:sldMkLst>
        <pc:spChg chg="mod">
          <ac:chgData name="Lindsay Foster" userId="kAcKbtYv0Yi90QHs5/CqP700p5iu1n6krv3YJzDFQa0=" providerId="None" clId="Web-{38CF394D-E2D1-4806-9835-905FB9DA2A93}" dt="2022-12-13T13:46:18.658" v="17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21.721" v="18" actId="20577"/>
        <pc:sldMkLst>
          <pc:docMk/>
          <pc:sldMk cId="0" sldId="258"/>
        </pc:sldMkLst>
        <pc:spChg chg="mod">
          <ac:chgData name="Lindsay Foster" userId="kAcKbtYv0Yi90QHs5/CqP700p5iu1n6krv3YJzDFQa0=" providerId="None" clId="Web-{38CF394D-E2D1-4806-9835-905FB9DA2A93}" dt="2022-12-13T13:46:21.721" v="18" actId="20577"/>
          <ac:spMkLst>
            <pc:docMk/>
            <pc:sldMk cId="0" sldId="258"/>
            <ac:spMk id="112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25.081" v="19" actId="20577"/>
        <pc:sldMkLst>
          <pc:docMk/>
          <pc:sldMk cId="0" sldId="259"/>
        </pc:sldMkLst>
        <pc:spChg chg="mod">
          <ac:chgData name="Lindsay Foster" userId="kAcKbtYv0Yi90QHs5/CqP700p5iu1n6krv3YJzDFQa0=" providerId="None" clId="Web-{38CF394D-E2D1-4806-9835-905FB9DA2A93}" dt="2022-12-13T13:46:25.081" v="19" actId="20577"/>
          <ac:spMkLst>
            <pc:docMk/>
            <pc:sldMk cId="0" sldId="259"/>
            <ac:spMk id="120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28.159" v="20" actId="20577"/>
        <pc:sldMkLst>
          <pc:docMk/>
          <pc:sldMk cId="0" sldId="260"/>
        </pc:sldMkLst>
        <pc:spChg chg="mod">
          <ac:chgData name="Lindsay Foster" userId="kAcKbtYv0Yi90QHs5/CqP700p5iu1n6krv3YJzDFQa0=" providerId="None" clId="Web-{38CF394D-E2D1-4806-9835-905FB9DA2A93}" dt="2022-12-13T13:46:28.159" v="20" actId="20577"/>
          <ac:spMkLst>
            <pc:docMk/>
            <pc:sldMk cId="0" sldId="260"/>
            <ac:spMk id="131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32.425" v="21" actId="20577"/>
        <pc:sldMkLst>
          <pc:docMk/>
          <pc:sldMk cId="0" sldId="261"/>
        </pc:sldMkLst>
        <pc:spChg chg="mod">
          <ac:chgData name="Lindsay Foster" userId="kAcKbtYv0Yi90QHs5/CqP700p5iu1n6krv3YJzDFQa0=" providerId="None" clId="Web-{38CF394D-E2D1-4806-9835-905FB9DA2A93}" dt="2022-12-13T13:46:32.425" v="21" actId="20577"/>
          <ac:spMkLst>
            <pc:docMk/>
            <pc:sldMk cId="0" sldId="261"/>
            <ac:spMk id="140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35.706" v="22" actId="20577"/>
        <pc:sldMkLst>
          <pc:docMk/>
          <pc:sldMk cId="0" sldId="262"/>
        </pc:sldMkLst>
        <pc:spChg chg="mod">
          <ac:chgData name="Lindsay Foster" userId="kAcKbtYv0Yi90QHs5/CqP700p5iu1n6krv3YJzDFQa0=" providerId="None" clId="Web-{38CF394D-E2D1-4806-9835-905FB9DA2A93}" dt="2022-12-13T13:46:35.706" v="22" actId="20577"/>
          <ac:spMkLst>
            <pc:docMk/>
            <pc:sldMk cId="0" sldId="262"/>
            <ac:spMk id="149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40.034" v="23" actId="20577"/>
        <pc:sldMkLst>
          <pc:docMk/>
          <pc:sldMk cId="0" sldId="263"/>
        </pc:sldMkLst>
        <pc:spChg chg="mod">
          <ac:chgData name="Lindsay Foster" userId="kAcKbtYv0Yi90QHs5/CqP700p5iu1n6krv3YJzDFQa0=" providerId="None" clId="Web-{38CF394D-E2D1-4806-9835-905FB9DA2A93}" dt="2022-12-13T13:46:40.034" v="23" actId="20577"/>
          <ac:spMkLst>
            <pc:docMk/>
            <pc:sldMk cId="0" sldId="263"/>
            <ac:spMk id="158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43.081" v="24" actId="20577"/>
        <pc:sldMkLst>
          <pc:docMk/>
          <pc:sldMk cId="0" sldId="264"/>
        </pc:sldMkLst>
        <pc:spChg chg="mod">
          <ac:chgData name="Lindsay Foster" userId="kAcKbtYv0Yi90QHs5/CqP700p5iu1n6krv3YJzDFQa0=" providerId="None" clId="Web-{38CF394D-E2D1-4806-9835-905FB9DA2A93}" dt="2022-12-13T13:46:43.081" v="24" actId="20577"/>
          <ac:spMkLst>
            <pc:docMk/>
            <pc:sldMk cId="0" sldId="264"/>
            <ac:spMk id="166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48.269" v="25" actId="20577"/>
        <pc:sldMkLst>
          <pc:docMk/>
          <pc:sldMk cId="0" sldId="265"/>
        </pc:sldMkLst>
        <pc:spChg chg="mod">
          <ac:chgData name="Lindsay Foster" userId="kAcKbtYv0Yi90QHs5/CqP700p5iu1n6krv3YJzDFQa0=" providerId="None" clId="Web-{38CF394D-E2D1-4806-9835-905FB9DA2A93}" dt="2022-12-13T13:46:48.269" v="25" actId="20577"/>
          <ac:spMkLst>
            <pc:docMk/>
            <pc:sldMk cId="0" sldId="265"/>
            <ac:spMk id="174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50.878" v="26" actId="20577"/>
        <pc:sldMkLst>
          <pc:docMk/>
          <pc:sldMk cId="0" sldId="266"/>
        </pc:sldMkLst>
        <pc:spChg chg="mod">
          <ac:chgData name="Lindsay Foster" userId="kAcKbtYv0Yi90QHs5/CqP700p5iu1n6krv3YJzDFQa0=" providerId="None" clId="Web-{38CF394D-E2D1-4806-9835-905FB9DA2A93}" dt="2022-12-13T13:46:50.878" v="26" actId="20577"/>
          <ac:spMkLst>
            <pc:docMk/>
            <pc:sldMk cId="0" sldId="266"/>
            <ac:spMk id="183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53.597" v="27" actId="20577"/>
        <pc:sldMkLst>
          <pc:docMk/>
          <pc:sldMk cId="0" sldId="267"/>
        </pc:sldMkLst>
        <pc:spChg chg="mod">
          <ac:chgData name="Lindsay Foster" userId="kAcKbtYv0Yi90QHs5/CqP700p5iu1n6krv3YJzDFQa0=" providerId="None" clId="Web-{38CF394D-E2D1-4806-9835-905FB9DA2A93}" dt="2022-12-13T13:46:53.597" v="27" actId="20577"/>
          <ac:spMkLst>
            <pc:docMk/>
            <pc:sldMk cId="0" sldId="267"/>
            <ac:spMk id="192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6:57.941" v="29" actId="20577"/>
        <pc:sldMkLst>
          <pc:docMk/>
          <pc:sldMk cId="0" sldId="268"/>
        </pc:sldMkLst>
        <pc:spChg chg="mod">
          <ac:chgData name="Lindsay Foster" userId="kAcKbtYv0Yi90QHs5/CqP700p5iu1n6krv3YJzDFQa0=" providerId="None" clId="Web-{38CF394D-E2D1-4806-9835-905FB9DA2A93}" dt="2022-12-13T13:46:57.941" v="29" actId="20577"/>
          <ac:spMkLst>
            <pc:docMk/>
            <pc:sldMk cId="0" sldId="268"/>
            <ac:spMk id="200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05.816" v="30" actId="20577"/>
        <pc:sldMkLst>
          <pc:docMk/>
          <pc:sldMk cId="0" sldId="269"/>
        </pc:sldMkLst>
        <pc:spChg chg="mod">
          <ac:chgData name="Lindsay Foster" userId="kAcKbtYv0Yi90QHs5/CqP700p5iu1n6krv3YJzDFQa0=" providerId="None" clId="Web-{38CF394D-E2D1-4806-9835-905FB9DA2A93}" dt="2022-12-13T13:47:05.816" v="30" actId="20577"/>
          <ac:spMkLst>
            <pc:docMk/>
            <pc:sldMk cId="0" sldId="269"/>
            <ac:spMk id="208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12.989" v="32" actId="20577"/>
        <pc:sldMkLst>
          <pc:docMk/>
          <pc:sldMk cId="0" sldId="270"/>
        </pc:sldMkLst>
        <pc:spChg chg="mod">
          <ac:chgData name="Lindsay Foster" userId="kAcKbtYv0Yi90QHs5/CqP700p5iu1n6krv3YJzDFQa0=" providerId="None" clId="Web-{38CF394D-E2D1-4806-9835-905FB9DA2A93}" dt="2022-12-13T13:47:12.989" v="32" actId="20577"/>
          <ac:spMkLst>
            <pc:docMk/>
            <pc:sldMk cId="0" sldId="270"/>
            <ac:spMk id="219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16.582" v="34" actId="20577"/>
        <pc:sldMkLst>
          <pc:docMk/>
          <pc:sldMk cId="0" sldId="271"/>
        </pc:sldMkLst>
        <pc:spChg chg="mod">
          <ac:chgData name="Lindsay Foster" userId="kAcKbtYv0Yi90QHs5/CqP700p5iu1n6krv3YJzDFQa0=" providerId="None" clId="Web-{38CF394D-E2D1-4806-9835-905FB9DA2A93}" dt="2022-12-13T13:47:16.582" v="34" actId="20577"/>
          <ac:spMkLst>
            <pc:docMk/>
            <pc:sldMk cId="0" sldId="271"/>
            <ac:spMk id="228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18.973" v="35" actId="20577"/>
        <pc:sldMkLst>
          <pc:docMk/>
          <pc:sldMk cId="0" sldId="272"/>
        </pc:sldMkLst>
        <pc:spChg chg="mod">
          <ac:chgData name="Lindsay Foster" userId="kAcKbtYv0Yi90QHs5/CqP700p5iu1n6krv3YJzDFQa0=" providerId="None" clId="Web-{38CF394D-E2D1-4806-9835-905FB9DA2A93}" dt="2022-12-13T13:47:18.973" v="35" actId="20577"/>
          <ac:spMkLst>
            <pc:docMk/>
            <pc:sldMk cId="0" sldId="272"/>
            <ac:spMk id="237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21.973" v="36" actId="20577"/>
        <pc:sldMkLst>
          <pc:docMk/>
          <pc:sldMk cId="0" sldId="273"/>
        </pc:sldMkLst>
        <pc:spChg chg="mod">
          <ac:chgData name="Lindsay Foster" userId="kAcKbtYv0Yi90QHs5/CqP700p5iu1n6krv3YJzDFQa0=" providerId="None" clId="Web-{38CF394D-E2D1-4806-9835-905FB9DA2A93}" dt="2022-12-13T13:47:21.973" v="36" actId="20577"/>
          <ac:spMkLst>
            <pc:docMk/>
            <pc:sldMk cId="0" sldId="273"/>
            <ac:spMk id="248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26.333" v="37" actId="20577"/>
        <pc:sldMkLst>
          <pc:docMk/>
          <pc:sldMk cId="0" sldId="274"/>
        </pc:sldMkLst>
        <pc:spChg chg="mod">
          <ac:chgData name="Lindsay Foster" userId="kAcKbtYv0Yi90QHs5/CqP700p5iu1n6krv3YJzDFQa0=" providerId="None" clId="Web-{38CF394D-E2D1-4806-9835-905FB9DA2A93}" dt="2022-12-13T13:47:26.333" v="37" actId="20577"/>
          <ac:spMkLst>
            <pc:docMk/>
            <pc:sldMk cId="0" sldId="274"/>
            <ac:spMk id="257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29.708" v="39" actId="20577"/>
        <pc:sldMkLst>
          <pc:docMk/>
          <pc:sldMk cId="0" sldId="275"/>
        </pc:sldMkLst>
        <pc:spChg chg="mod">
          <ac:chgData name="Lindsay Foster" userId="kAcKbtYv0Yi90QHs5/CqP700p5iu1n6krv3YJzDFQa0=" providerId="None" clId="Web-{38CF394D-E2D1-4806-9835-905FB9DA2A93}" dt="2022-12-13T13:47:29.708" v="39" actId="20577"/>
          <ac:spMkLst>
            <pc:docMk/>
            <pc:sldMk cId="0" sldId="275"/>
            <ac:spMk id="266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32.333" v="40" actId="20577"/>
        <pc:sldMkLst>
          <pc:docMk/>
          <pc:sldMk cId="0" sldId="276"/>
        </pc:sldMkLst>
        <pc:spChg chg="mod">
          <ac:chgData name="Lindsay Foster" userId="kAcKbtYv0Yi90QHs5/CqP700p5iu1n6krv3YJzDFQa0=" providerId="None" clId="Web-{38CF394D-E2D1-4806-9835-905FB9DA2A93}" dt="2022-12-13T13:47:32.333" v="40" actId="20577"/>
          <ac:spMkLst>
            <pc:docMk/>
            <pc:sldMk cId="0" sldId="276"/>
            <ac:spMk id="275" creationId="{00000000-0000-0000-0000-000000000000}"/>
          </ac:spMkLst>
        </pc:spChg>
      </pc:sldChg>
      <pc:sldChg chg="modSp">
        <pc:chgData name="Lindsay Foster" userId="kAcKbtYv0Yi90QHs5/CqP700p5iu1n6krv3YJzDFQa0=" providerId="None" clId="Web-{38CF394D-E2D1-4806-9835-905FB9DA2A93}" dt="2022-12-13T13:47:58.990" v="49" actId="20577"/>
        <pc:sldMkLst>
          <pc:docMk/>
          <pc:sldMk cId="0" sldId="277"/>
        </pc:sldMkLst>
        <pc:spChg chg="mod">
          <ac:chgData name="Lindsay Foster" userId="kAcKbtYv0Yi90QHs5/CqP700p5iu1n6krv3YJzDFQa0=" providerId="None" clId="Web-{38CF394D-E2D1-4806-9835-905FB9DA2A93}" dt="2022-12-13T13:47:36.536" v="41" actId="20577"/>
          <ac:spMkLst>
            <pc:docMk/>
            <pc:sldMk cId="0" sldId="277"/>
            <ac:spMk id="284" creationId="{00000000-0000-0000-0000-000000000000}"/>
          </ac:spMkLst>
        </pc:spChg>
        <pc:spChg chg="mod">
          <ac:chgData name="Lindsay Foster" userId="kAcKbtYv0Yi90QHs5/CqP700p5iu1n6krv3YJzDFQa0=" providerId="None" clId="Web-{38CF394D-E2D1-4806-9835-905FB9DA2A93}" dt="2022-12-13T13:47:58.990" v="49" actId="20577"/>
          <ac:spMkLst>
            <pc:docMk/>
            <pc:sldMk cId="0" sldId="277"/>
            <ac:spMk id="285" creationId="{00000000-0000-0000-0000-000000000000}"/>
          </ac:spMkLst>
        </pc:spChg>
      </pc:sldChg>
      <pc:sldChg chg="addSp delSp modSp new">
        <pc:chgData name="Lindsay Foster" userId="kAcKbtYv0Yi90QHs5/CqP700p5iu1n6krv3YJzDFQa0=" providerId="None" clId="Web-{38CF394D-E2D1-4806-9835-905FB9DA2A93}" dt="2022-12-13T13:46:10.580" v="15" actId="20577"/>
        <pc:sldMkLst>
          <pc:docMk/>
          <pc:sldMk cId="3236164167" sldId="278"/>
        </pc:sldMkLst>
        <pc:spChg chg="del">
          <ac:chgData name="Lindsay Foster" userId="kAcKbtYv0Yi90QHs5/CqP700p5iu1n6krv3YJzDFQa0=" providerId="None" clId="Web-{38CF394D-E2D1-4806-9835-905FB9DA2A93}" dt="2022-12-13T13:45:26.907" v="2"/>
          <ac:spMkLst>
            <pc:docMk/>
            <pc:sldMk cId="3236164167" sldId="278"/>
            <ac:spMk id="2" creationId="{BBF098F5-B55F-09C4-4BD8-00A1E013472D}"/>
          </ac:spMkLst>
        </pc:spChg>
        <pc:spChg chg="del">
          <ac:chgData name="Lindsay Foster" userId="kAcKbtYv0Yi90QHs5/CqP700p5iu1n6krv3YJzDFQa0=" providerId="None" clId="Web-{38CF394D-E2D1-4806-9835-905FB9DA2A93}" dt="2022-12-13T13:45:25.782" v="1"/>
          <ac:spMkLst>
            <pc:docMk/>
            <pc:sldMk cId="3236164167" sldId="278"/>
            <ac:spMk id="3" creationId="{09F41443-23A6-9159-241C-F5530BDD69C9}"/>
          </ac:spMkLst>
        </pc:spChg>
        <pc:spChg chg="add mod">
          <ac:chgData name="Lindsay Foster" userId="kAcKbtYv0Yi90QHs5/CqP700p5iu1n6krv3YJzDFQa0=" providerId="None" clId="Web-{38CF394D-E2D1-4806-9835-905FB9DA2A93}" dt="2022-12-13T13:45:57.564" v="11" actId="1076"/>
          <ac:spMkLst>
            <pc:docMk/>
            <pc:sldMk cId="3236164167" sldId="278"/>
            <ac:spMk id="7" creationId="{C5116ECB-A20D-54B4-8758-F50F76BAE22A}"/>
          </ac:spMkLst>
        </pc:spChg>
        <pc:spChg chg="add mod">
          <ac:chgData name="Lindsay Foster" userId="kAcKbtYv0Yi90QHs5/CqP700p5iu1n6krv3YJzDFQa0=" providerId="None" clId="Web-{38CF394D-E2D1-4806-9835-905FB9DA2A93}" dt="2022-12-13T13:46:10.580" v="15" actId="20577"/>
          <ac:spMkLst>
            <pc:docMk/>
            <pc:sldMk cId="3236164167" sldId="278"/>
            <ac:spMk id="9" creationId="{A4BC133B-6F53-7864-37A8-E5A660F007C1}"/>
          </ac:spMkLst>
        </pc:spChg>
        <pc:picChg chg="add mod">
          <ac:chgData name="Lindsay Foster" userId="kAcKbtYv0Yi90QHs5/CqP700p5iu1n6krv3YJzDFQa0=" providerId="None" clId="Web-{38CF394D-E2D1-4806-9835-905FB9DA2A93}" dt="2022-12-13T13:45:39.376" v="7" actId="1076"/>
          <ac:picMkLst>
            <pc:docMk/>
            <pc:sldMk cId="3236164167" sldId="278"/>
            <ac:picMk id="5" creationId="{94CC8F4A-3F73-3B70-3349-03020E93050C}"/>
          </ac:picMkLst>
        </pc:picChg>
      </pc:sldChg>
    </pc:docChg>
  </pc:docChgLst>
  <pc:docChgLst>
    <pc:chgData name="Lindsay Foster" userId="kAcKbtYv0Yi90QHs5/CqP700p5iu1n6krv3YJzDFQa0=" providerId="None" clId="Web-{D4D8C660-C52D-4653-8732-D2C878DE7322}"/>
    <pc:docChg chg="modSld addMainMaster delMainMaster">
      <pc:chgData name="Lindsay Foster" userId="kAcKbtYv0Yi90QHs5/CqP700p5iu1n6krv3YJzDFQa0=" providerId="None" clId="Web-{D4D8C660-C52D-4653-8732-D2C878DE7322}" dt="2022-12-14T14:30:38.493" v="16" actId="1076"/>
      <pc:docMkLst>
        <pc:docMk/>
      </pc:docMkLst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0" sldId="257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7"/>
            <ac:spMk id="104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7"/>
            <ac:spMk id="105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7"/>
            <ac:spMk id="10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0" sldId="258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8"/>
            <ac:spMk id="112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8"/>
            <ac:spMk id="113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8"/>
            <ac:spMk id="11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24.476" v="1" actId="1076"/>
        <pc:sldMkLst>
          <pc:docMk/>
          <pc:sldMk cId="0" sldId="259"/>
        </pc:sldMkLst>
        <pc:spChg chg="mod ord">
          <ac:chgData name="Lindsay Foster" userId="kAcKbtYv0Yi90QHs5/CqP700p5iu1n6krv3YJzDFQa0=" providerId="None" clId="Web-{D4D8C660-C52D-4653-8732-D2C878DE7322}" dt="2022-12-14T14:29:24.476" v="1" actId="1076"/>
          <ac:spMkLst>
            <pc:docMk/>
            <pc:sldMk cId="0" sldId="259"/>
            <ac:spMk id="12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9"/>
            <ac:spMk id="122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59"/>
            <ac:spMk id="12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28.507" v="2" actId="1076"/>
        <pc:sldMkLst>
          <pc:docMk/>
          <pc:sldMk cId="0" sldId="260"/>
        </pc:sldMkLst>
        <pc:spChg chg="mod ord">
          <ac:chgData name="Lindsay Foster" userId="kAcKbtYv0Yi90QHs5/CqP700p5iu1n6krv3YJzDFQa0=" providerId="None" clId="Web-{D4D8C660-C52D-4653-8732-D2C878DE7322}" dt="2022-12-14T14:29:28.507" v="2" actId="1076"/>
          <ac:spMkLst>
            <pc:docMk/>
            <pc:sldMk cId="0" sldId="260"/>
            <ac:spMk id="131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0"/>
            <ac:spMk id="132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0"/>
            <ac:spMk id="133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0"/>
            <ac:spMk id="13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33.742" v="3" actId="1076"/>
        <pc:sldMkLst>
          <pc:docMk/>
          <pc:sldMk cId="0" sldId="261"/>
        </pc:sldMkLst>
        <pc:spChg chg="mod ord">
          <ac:chgData name="Lindsay Foster" userId="kAcKbtYv0Yi90QHs5/CqP700p5iu1n6krv3YJzDFQa0=" providerId="None" clId="Web-{D4D8C660-C52D-4653-8732-D2C878DE7322}" dt="2022-12-14T14:29:33.742" v="3" actId="1076"/>
          <ac:spMkLst>
            <pc:docMk/>
            <pc:sldMk cId="0" sldId="261"/>
            <ac:spMk id="14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1"/>
            <ac:spMk id="141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1"/>
            <ac:spMk id="142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1"/>
            <ac:spMk id="14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38.383" v="4" actId="1076"/>
        <pc:sldMkLst>
          <pc:docMk/>
          <pc:sldMk cId="0" sldId="262"/>
        </pc:sldMkLst>
        <pc:spChg chg="mod ord">
          <ac:chgData name="Lindsay Foster" userId="kAcKbtYv0Yi90QHs5/CqP700p5iu1n6krv3YJzDFQa0=" providerId="None" clId="Web-{D4D8C660-C52D-4653-8732-D2C878DE7322}" dt="2022-12-14T14:29:38.383" v="4" actId="1076"/>
          <ac:spMkLst>
            <pc:docMk/>
            <pc:sldMk cId="0" sldId="262"/>
            <ac:spMk id="14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2"/>
            <ac:spMk id="15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2"/>
            <ac:spMk id="151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2"/>
            <ac:spMk id="15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42.305" v="5" actId="1076"/>
        <pc:sldMkLst>
          <pc:docMk/>
          <pc:sldMk cId="0" sldId="263"/>
        </pc:sldMkLst>
        <pc:spChg chg="mod ord">
          <ac:chgData name="Lindsay Foster" userId="kAcKbtYv0Yi90QHs5/CqP700p5iu1n6krv3YJzDFQa0=" providerId="None" clId="Web-{D4D8C660-C52D-4653-8732-D2C878DE7322}" dt="2022-12-14T14:29:42.305" v="5" actId="1076"/>
          <ac:spMkLst>
            <pc:docMk/>
            <pc:sldMk cId="0" sldId="263"/>
            <ac:spMk id="158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3"/>
            <ac:spMk id="15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3"/>
            <ac:spMk id="16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3"/>
            <ac:spMk id="16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0" sldId="264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4"/>
            <ac:spMk id="166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4"/>
            <ac:spMk id="167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4"/>
            <ac:spMk id="16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49.227" v="6" actId="1076"/>
        <pc:sldMkLst>
          <pc:docMk/>
          <pc:sldMk cId="0" sldId="265"/>
        </pc:sldMkLst>
        <pc:spChg chg="mod ord">
          <ac:chgData name="Lindsay Foster" userId="kAcKbtYv0Yi90QHs5/CqP700p5iu1n6krv3YJzDFQa0=" providerId="None" clId="Web-{D4D8C660-C52D-4653-8732-D2C878DE7322}" dt="2022-12-14T14:29:49.227" v="6" actId="1076"/>
          <ac:spMkLst>
            <pc:docMk/>
            <pc:sldMk cId="0" sldId="265"/>
            <ac:spMk id="174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5"/>
            <ac:spMk id="175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5"/>
            <ac:spMk id="176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5"/>
            <ac:spMk id="17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53.008" v="7" actId="1076"/>
        <pc:sldMkLst>
          <pc:docMk/>
          <pc:sldMk cId="0" sldId="266"/>
        </pc:sldMkLst>
        <pc:spChg chg="mod ord">
          <ac:chgData name="Lindsay Foster" userId="kAcKbtYv0Yi90QHs5/CqP700p5iu1n6krv3YJzDFQa0=" providerId="None" clId="Web-{D4D8C660-C52D-4653-8732-D2C878DE7322}" dt="2022-12-14T14:29:53.008" v="7" actId="1076"/>
          <ac:spMkLst>
            <pc:docMk/>
            <pc:sldMk cId="0" sldId="266"/>
            <ac:spMk id="183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6"/>
            <ac:spMk id="184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6"/>
            <ac:spMk id="185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6"/>
            <ac:spMk id="18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59.586" v="8" actId="1076"/>
        <pc:sldMkLst>
          <pc:docMk/>
          <pc:sldMk cId="0" sldId="267"/>
        </pc:sldMkLst>
        <pc:spChg chg="mod ord">
          <ac:chgData name="Lindsay Foster" userId="kAcKbtYv0Yi90QHs5/CqP700p5iu1n6krv3YJzDFQa0=" providerId="None" clId="Web-{D4D8C660-C52D-4653-8732-D2C878DE7322}" dt="2022-12-14T14:29:59.586" v="8" actId="1076"/>
          <ac:spMkLst>
            <pc:docMk/>
            <pc:sldMk cId="0" sldId="267"/>
            <ac:spMk id="192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7"/>
            <ac:spMk id="193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7"/>
            <ac:spMk id="194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7"/>
            <ac:spMk id="19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03.914" v="9" actId="20577"/>
        <pc:sldMkLst>
          <pc:docMk/>
          <pc:sldMk cId="0" sldId="268"/>
        </pc:sldMkLst>
        <pc:spChg chg="mod ord">
          <ac:chgData name="Lindsay Foster" userId="kAcKbtYv0Yi90QHs5/CqP700p5iu1n6krv3YJzDFQa0=" providerId="None" clId="Web-{D4D8C660-C52D-4653-8732-D2C878DE7322}" dt="2022-12-14T14:30:03.914" v="9" actId="20577"/>
          <ac:spMkLst>
            <pc:docMk/>
            <pc:sldMk cId="0" sldId="268"/>
            <ac:spMk id="20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8"/>
            <ac:spMk id="201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8"/>
            <ac:spMk id="20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09.540" v="10" actId="1076"/>
        <pc:sldMkLst>
          <pc:docMk/>
          <pc:sldMk cId="0" sldId="269"/>
        </pc:sldMkLst>
        <pc:spChg chg="mod ord">
          <ac:chgData name="Lindsay Foster" userId="kAcKbtYv0Yi90QHs5/CqP700p5iu1n6krv3YJzDFQa0=" providerId="None" clId="Web-{D4D8C660-C52D-4653-8732-D2C878DE7322}" dt="2022-12-14T14:30:09.540" v="10" actId="1076"/>
          <ac:spMkLst>
            <pc:docMk/>
            <pc:sldMk cId="0" sldId="269"/>
            <ac:spMk id="208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9"/>
            <ac:spMk id="20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9"/>
            <ac:spMk id="21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69"/>
            <ac:spMk id="21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14.055" v="11" actId="1076"/>
        <pc:sldMkLst>
          <pc:docMk/>
          <pc:sldMk cId="0" sldId="270"/>
        </pc:sldMkLst>
        <pc:spChg chg="mod ord">
          <ac:chgData name="Lindsay Foster" userId="kAcKbtYv0Yi90QHs5/CqP700p5iu1n6krv3YJzDFQa0=" providerId="None" clId="Web-{D4D8C660-C52D-4653-8732-D2C878DE7322}" dt="2022-12-14T14:30:14.055" v="11" actId="1076"/>
          <ac:spMkLst>
            <pc:docMk/>
            <pc:sldMk cId="0" sldId="270"/>
            <ac:spMk id="21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0"/>
            <ac:spMk id="22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0"/>
            <ac:spMk id="221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0"/>
            <ac:spMk id="22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19.743" v="13" actId="1076"/>
        <pc:sldMkLst>
          <pc:docMk/>
          <pc:sldMk cId="0" sldId="271"/>
        </pc:sldMkLst>
        <pc:spChg chg="mod ord">
          <ac:chgData name="Lindsay Foster" userId="kAcKbtYv0Yi90QHs5/CqP700p5iu1n6krv3YJzDFQa0=" providerId="None" clId="Web-{D4D8C660-C52D-4653-8732-D2C878DE7322}" dt="2022-12-14T14:30:19.743" v="13" actId="1076"/>
          <ac:spMkLst>
            <pc:docMk/>
            <pc:sldMk cId="0" sldId="271"/>
            <ac:spMk id="228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1"/>
            <ac:spMk id="22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1"/>
            <ac:spMk id="23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1"/>
            <ac:spMk id="23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23.884" v="14" actId="1076"/>
        <pc:sldMkLst>
          <pc:docMk/>
          <pc:sldMk cId="0" sldId="272"/>
        </pc:sldMkLst>
        <pc:spChg chg="mod ord">
          <ac:chgData name="Lindsay Foster" userId="kAcKbtYv0Yi90QHs5/CqP700p5iu1n6krv3YJzDFQa0=" providerId="None" clId="Web-{D4D8C660-C52D-4653-8732-D2C878DE7322}" dt="2022-12-14T14:30:23.884" v="14" actId="1076"/>
          <ac:spMkLst>
            <pc:docMk/>
            <pc:sldMk cId="0" sldId="272"/>
            <ac:spMk id="237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2"/>
            <ac:spMk id="238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2"/>
            <ac:spMk id="23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2"/>
            <ac:spMk id="24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33.259" v="15" actId="1076"/>
        <pc:sldMkLst>
          <pc:docMk/>
          <pc:sldMk cId="0" sldId="273"/>
        </pc:sldMkLst>
        <pc:spChg chg="mod ord">
          <ac:chgData name="Lindsay Foster" userId="kAcKbtYv0Yi90QHs5/CqP700p5iu1n6krv3YJzDFQa0=" providerId="None" clId="Web-{D4D8C660-C52D-4653-8732-D2C878DE7322}" dt="2022-12-14T14:30:33.259" v="15" actId="1076"/>
          <ac:spMkLst>
            <pc:docMk/>
            <pc:sldMk cId="0" sldId="273"/>
            <ac:spMk id="248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3"/>
            <ac:spMk id="24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3"/>
            <ac:spMk id="250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3"/>
            <ac:spMk id="25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30:38.493" v="16" actId="1076"/>
        <pc:sldMkLst>
          <pc:docMk/>
          <pc:sldMk cId="0" sldId="274"/>
        </pc:sldMkLst>
        <pc:spChg chg="mod ord">
          <ac:chgData name="Lindsay Foster" userId="kAcKbtYv0Yi90QHs5/CqP700p5iu1n6krv3YJzDFQa0=" providerId="None" clId="Web-{D4D8C660-C52D-4653-8732-D2C878DE7322}" dt="2022-12-14T14:30:38.493" v="16" actId="1076"/>
          <ac:spMkLst>
            <pc:docMk/>
            <pc:sldMk cId="0" sldId="274"/>
            <ac:spMk id="257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4"/>
            <ac:spMk id="258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4"/>
            <ac:spMk id="259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4"/>
            <ac:spMk id="26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0" sldId="275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5"/>
            <ac:spMk id="266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5"/>
            <ac:spMk id="267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5"/>
            <ac:spMk id="26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0" sldId="276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6"/>
            <ac:spMk id="275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6"/>
            <ac:spMk id="276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6"/>
            <ac:spMk id="27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0" sldId="277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7"/>
            <ac:spMk id="284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7"/>
            <ac:spMk id="285" creationId="{00000000-0000-0000-0000-000000000000}"/>
          </ac:spMkLst>
        </pc:spChg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0" sldId="277"/>
            <ac:spMk id="28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D4D8C660-C52D-4653-8732-D2C878DE7322}" dt="2022-12-14T14:29:06.991" v="0"/>
        <pc:sldMkLst>
          <pc:docMk/>
          <pc:sldMk cId="3236164167" sldId="278"/>
        </pc:sldMkLst>
        <pc:spChg chg="mod ord">
          <ac:chgData name="Lindsay Foster" userId="kAcKbtYv0Yi90QHs5/CqP700p5iu1n6krv3YJzDFQa0=" providerId="None" clId="Web-{D4D8C660-C52D-4653-8732-D2C878DE7322}" dt="2022-12-14T14:29:06.991" v="0"/>
          <ac:spMkLst>
            <pc:docMk/>
            <pc:sldMk cId="3236164167" sldId="278"/>
            <ac:spMk id="4" creationId="{A8E86502-C0D7-3915-A4CD-6A8E9FA93FA5}"/>
          </ac:spMkLst>
        </pc:spChg>
      </pc:sldChg>
      <pc:sldMasterChg chg="del delSldLayout">
        <pc:chgData name="Lindsay Foster" userId="kAcKbtYv0Yi90QHs5/CqP700p5iu1n6krv3YJzDFQa0=" providerId="None" clId="Web-{D4D8C660-C52D-4653-8732-D2C878DE7322}" dt="2022-12-14T14:29:06.991" v="0"/>
        <pc:sldMasterMkLst>
          <pc:docMk/>
          <pc:sldMasterMk cId="0" sldId="2147483661"/>
        </pc:sldMasterMkLst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0" sldId="2147483661"/>
            <pc:sldLayoutMk cId="0" sldId="2147483660"/>
          </pc:sldLayoutMkLst>
        </pc:sldLayoutChg>
      </pc:sldMasterChg>
      <pc:sldMasterChg chg="add addSldLayout modSldLayout">
        <pc:chgData name="Lindsay Foster" userId="kAcKbtYv0Yi90QHs5/CqP700p5iu1n6krv3YJzDFQa0=" providerId="None" clId="Web-{D4D8C660-C52D-4653-8732-D2C878DE7322}" dt="2022-12-14T14:29:06.991" v="0"/>
        <pc:sldMasterMkLst>
          <pc:docMk/>
          <pc:sldMasterMk cId="1982459852" sldId="2147483662"/>
        </pc:sldMasterMkLst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2785960484" sldId="2147483663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332395375" sldId="2147483664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144148535" sldId="2147483665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780364289" sldId="2147483666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2060802054" sldId="2147483667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161954387" sldId="2147483668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36650571" sldId="2147483669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475762205" sldId="2147483670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2777181678" sldId="2147483671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2401325701" sldId="2147483672"/>
          </pc:sldLayoutMkLst>
        </pc:sldLayoutChg>
        <pc:sldLayoutChg chg="add mod replId">
          <pc:chgData name="Lindsay Foster" userId="kAcKbtYv0Yi90QHs5/CqP700p5iu1n6krv3YJzDFQa0=" providerId="None" clId="Web-{D4D8C660-C52D-4653-8732-D2C878DE7322}" dt="2022-12-14T14:29:06.991" v="0"/>
          <pc:sldLayoutMkLst>
            <pc:docMk/>
            <pc:sldMasterMk cId="1982459852" sldId="2147483662"/>
            <pc:sldLayoutMk cId="1078045938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6a2bc71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6a2bc71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6a2bc71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676c6d6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676c6d6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676c6d6d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57d88af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57d88af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e57d88af4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6231870e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e6231870e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6231870e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6231870e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e6231870ed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64c7287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64c7287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e64c728789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64c72878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64c72878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64c72878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64c72878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64c72878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e64c72878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64c7287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64c72878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e64c728789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64c72878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64c72878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e64c728789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ffd0935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ffd0935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dffd0935a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749785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e0749785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ffd0935a4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ffd0935a4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dffd0935a4_1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dc1d6b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dc1d6b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ddc1d6be4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207b1c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207b1c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e207b1c2e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6231870e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6231870e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6231870ed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6231870e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6231870e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e6231870ed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676c6d6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676c6d6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e676c6d6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676c6d6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676c6d6d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676c6d6d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827a94981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b827a94981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d217f817169e6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d217f817169e68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7d217f817169e68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6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4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6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0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6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8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sec.net/data-breaches#databreachpreventionandrespon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W7W_6stSh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iW7W_6stSh0" TargetMode="Externa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yberstartamerica.org/downloads/Poster-best-jobs-in-technology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sec.net/data-breaches#databreachpreventionandrespon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86502-C0D7-3915-A4CD-6A8E9FA9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CC8F4A-3F73-3B70-3349-03020E93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33" y="969819"/>
            <a:ext cx="6975512" cy="2742531"/>
          </a:xfrm>
          <a:prstGeom prst="rect">
            <a:avLst/>
          </a:prstGeom>
        </p:spPr>
      </p:pic>
      <p:sp>
        <p:nvSpPr>
          <p:cNvPr id="7" name="Google Shape;98;p15">
            <a:extLst>
              <a:ext uri="{FF2B5EF4-FFF2-40B4-BE49-F238E27FC236}">
                <a16:creationId xmlns:a16="http://schemas.microsoft.com/office/drawing/2014/main" id="{C5116ECB-A20D-54B4-8758-F50F76BAE22A}"/>
              </a:ext>
            </a:extLst>
          </p:cNvPr>
          <p:cNvSpPr txBox="1">
            <a:spLocks/>
          </p:cNvSpPr>
          <p:nvPr/>
        </p:nvSpPr>
        <p:spPr>
          <a:xfrm>
            <a:off x="724468" y="396974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 and Remediation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A4BC133B-6F53-7864-37A8-E5A660F007C1}"/>
              </a:ext>
            </a:extLst>
          </p:cNvPr>
          <p:cNvSpPr txBox="1">
            <a:spLocks/>
          </p:cNvSpPr>
          <p:nvPr/>
        </p:nvSpPr>
        <p:spPr>
          <a:xfrm>
            <a:off x="1373545" y="5303214"/>
            <a:ext cx="6400800" cy="1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12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616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628650" y="53943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Remediation</a:t>
            </a:r>
          </a:p>
        </p:txBody>
      </p:sp>
      <p:sp>
        <p:nvSpPr>
          <p:cNvPr id="175" name="Google Shape;175;p24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Remediation is the process of taking some kind of action to prevent any further damage to an attacked system or to start the clean-up process after the damage has already been dealt.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What is it: </a:t>
            </a:r>
            <a:endParaRPr sz="2900" u="sng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For cyber security in particular, </a:t>
            </a:r>
            <a:r>
              <a:rPr lang="en-US" sz="29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remediation</a:t>
            </a:r>
            <a:r>
              <a:rPr lang="en-US" sz="2900">
                <a:solidFill>
                  <a:srgbClr val="000000"/>
                </a:solidFill>
              </a:rPr>
              <a:t> is the process of stopping and treating a data breach.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Detects and contains a breach before it grows and damages the entire system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628650" y="113786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Remediation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Why: </a:t>
            </a:r>
            <a:endParaRPr sz="2900" u="sng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Security breaches are a major threat for companies and business.</a:t>
            </a:r>
            <a:endParaRPr sz="2900">
              <a:solidFill>
                <a:srgbClr val="000000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They can expose sensitive data concerning the company and its customers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Failing to detect breaches can put companies at greater risk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How it works:</a:t>
            </a:r>
            <a:endParaRPr sz="2900" u="sng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Detects and evaluates the cause of the breach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Determine how to stop the harmful activity and how to patch the damage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628650" y="101817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Remediation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Breaches:</a:t>
            </a:r>
            <a:endParaRPr sz="2900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On your own time throughout the week, find time to read this article about how breaches happen, how to detect them, and how to fix them. </a:t>
            </a:r>
            <a:r>
              <a:rPr lang="en-US" sz="2400">
                <a:solidFill>
                  <a:srgbClr val="000000"/>
                </a:solidFill>
              </a:rPr>
              <a:t>*This will be very helpful for the CDC*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/>
              <a:t>How To Detect Data Breaches:</a:t>
            </a:r>
            <a:endParaRPr sz="26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hlink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Article</a:t>
            </a:r>
            <a:r>
              <a:rPr lang="en-US" sz="2900" b="1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	</a:t>
            </a:r>
            <a:endParaRPr sz="29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Jobs in Cyber Security</a:t>
            </a:r>
            <a:endParaRPr lang="en-US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28650" y="4197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Jobs in Cyber Security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Being a junior security auditor is actually a career that cyber security students can pursue. Watch the video below that explains the job! :)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12" name="Google Shape;212;p28" descr="A junior security auditor is a frequent position which is overlooked by most cybersecurity students when first starting.  Today I talk about what it means and what you do as a Junior Security Auditor.  Notes below 👇 &#10;&#10;Job Description:  Performs a thorough analysis of the safety and effectiveness of computer systems and their related security components.&#10;&#10;Responsibilities:&#10;&#10;Plan, follow, and lead security audits across an organization (internal or external)&#10;Inspect financial, information systems, security control, and management procedures&#10;Evaluate the efficiency, effectiveness, and compliance of operational processes &#10;Review and interview individuals who are responsible for the security risk and compliance &#10;Properly document the audit process among a variety of computing environments and computer applications &#10;Assess potential exposures and failures &#10;Evaluate the relevancy, accuracy, and perspective of audit evidence&#10;Be able to write detailed reports on findings&#10;Develop a “best practice” recommendations&#10;Work across all departments to improve overall security compliance and risk management&#10;Travel &#10;&#10;Annual Salary:&#10;$50,000 - $105,000&#10;&#10;Job Requirements:&#10;Past Work Experience:  3 - 6 years  &#10;Degree Recommendations&#10;Computer Science&#10;Information Systems&#10;Information Assurance&#10;Cybersecurity&#10;Certification Recommendations:&#10;Certified Information Systems Auditor&#10;Certified Information Security Manager&#10;Certified Information Systems Security Professional&#10;&#10;Skills&#10;Working knowledge of regulatory and industry security standards / frameworks&#10;Windows, UNIX, and Linux Operating &#10;MSSQL and ORACLE databases&#10;C, C++, Java, PHP, Python&#10;ACL&#10;Firewall and intrusion detection/prevention protocols&#10;Virtualization technologies&#10;&#10;For more information and extra help, visit:  https://www.cyberinternacademy.com or https://www.cybercademy.org&#10;&#10;Join the Email List for More Information and Exclusive Updates!&#10;&#10;Sign up:  https://www.cyberinternacademy.com/em...&#10;&#10;Follow Me:&#10;Twitter:  https://www.twitter.com/collinsinfosec&#10;Instagram:  https://www.instagram.com/collinsinfosec&#10;&#10;Join the Discord Server:&#10;https://discord.gg/mvgSnXy&#10;&#10;Have questions, concerns, comments?:  &#10;Email me:  grant@cyberinternacademy.com&#10;&#10;Gear:&#10;Laptop (Lenovo X1 Carbon Ultrabook):  https://amzn.to/2O0UfAM&#10;Monitors (Dell D Series 31.5” D3218HN):  https://amzn.to/2EXlgRF&#10;Keyboard (Velocifire VM01):  https://amzn.to/2TEswfd&#10;Headphones (Audio Technica ATH-M40x):  https://amzn.to/2F4Tvq6&#10;Standing Desk (FlexiSpot M3B 47&quot;):  https://amzn.to/2ZowtTr" title="What does a Cybersecurity Auditor Do? | Complete Career Series Cybersecur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75" y="2970800"/>
            <a:ext cx="3802050" cy="28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2933550" y="5822350"/>
            <a:ext cx="327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https://youtu.be/iW7W_6stSh0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628650" y="89849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Jobs in Cyber Security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Cyber security jobs are in high demand and offer competitive salaries</a:t>
            </a:r>
            <a:endParaRPr sz="2900">
              <a:solidFill>
                <a:srgbClr val="000000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According to cybercademy.org</a:t>
            </a:r>
            <a:endParaRPr sz="2900">
              <a:solidFill>
                <a:srgbClr val="00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“3.5 million cyber security jobs are expected to open by this year”</a:t>
            </a:r>
            <a:endParaRPr sz="2900">
              <a:solidFill>
                <a:srgbClr val="00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“$83,000 is the national average salary for entry-level cyber security analysts”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Cyber security offers a variety of careers 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628650" y="53942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Jobs in Cyber Security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Cyber security students have a lot of options for careers. Including those listed below…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/>
              <a:t>Penetration Tester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Incident Responder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Cyber security Analyst 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Security Specialist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Vulnerability Assessor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*We will be discovering what cyber security career is right for you in Activity 2*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Jobs in Cyber Security</a:t>
            </a:r>
          </a:p>
        </p:txBody>
      </p:sp>
      <p:sp>
        <p:nvSpPr>
          <p:cNvPr id="238" name="Google Shape;238;p31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324" y="1165950"/>
            <a:ext cx="6925364" cy="45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364650" y="5768538"/>
            <a:ext cx="841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Poster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Link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628650" y="89849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Jobs in Cyber Security</a:t>
            </a:r>
          </a:p>
        </p:txBody>
      </p:sp>
      <p:sp>
        <p:nvSpPr>
          <p:cNvPr id="249" name="Google Shape;249;p32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As mentioned in the previous video, basic cyber security skills include…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Knowledge of operating systems like Windows, Unix, and Linux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Programming skills in C, C++, Java, PHP, and Python (you can learn more about programming by completing the Smart-IT venue of IT-Adventures)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 Elementary concepts (firewalls, access controls, malware, etc.)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	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32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628650" y="89849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Jobs in Cyber Security</a:t>
            </a:r>
          </a:p>
        </p:txBody>
      </p:sp>
      <p:sp>
        <p:nvSpPr>
          <p:cNvPr id="258" name="Google Shape;258;p33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Cyber security skills can be developed through…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en-US" sz="2900">
                <a:solidFill>
                  <a:srgbClr val="000000"/>
                </a:solidFill>
              </a:rPr>
              <a:t>Online programs/certifications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en-US" sz="2900">
                <a:solidFill>
                  <a:srgbClr val="000000"/>
                </a:solidFill>
              </a:rPr>
              <a:t>College degrees in: </a:t>
            </a:r>
            <a:endParaRPr sz="2900">
              <a:solidFill>
                <a:srgbClr val="000000"/>
              </a:solidFill>
            </a:endParaRPr>
          </a:p>
          <a:p>
            <a:pPr marL="13716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Software Engineering</a:t>
            </a:r>
            <a:endParaRPr sz="2900">
              <a:solidFill>
                <a:srgbClr val="00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Computer Science </a:t>
            </a:r>
            <a:endParaRPr sz="2900">
              <a:solidFill>
                <a:srgbClr val="00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Computer Information Systems</a:t>
            </a:r>
            <a:endParaRPr sz="2900">
              <a:solidFill>
                <a:srgbClr val="00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Business Information Systems</a:t>
            </a:r>
            <a:endParaRPr sz="2900">
              <a:solidFill>
                <a:srgbClr val="00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Information Assurance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	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52225" y="4253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12 Agenda</a:t>
            </a: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idx="1"/>
          </p:nvPr>
        </p:nvSpPr>
        <p:spPr>
          <a:xfrm>
            <a:off x="457200" y="1568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Auditing </a:t>
            </a:r>
            <a:endParaRPr sz="35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Remediation</a:t>
            </a:r>
            <a:endParaRPr sz="35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500"/>
              <a:t>Cyber Security Careers </a:t>
            </a: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072000" y="63293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</a:t>
            </a:r>
            <a:endParaRPr 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Module 12 Activity 1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Module 12 Activity 2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Read the following article: 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3"/>
              </a:rPr>
              <a:t>link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End of Module 12!</a:t>
            </a:r>
          </a:p>
        </p:txBody>
      </p:sp>
      <p:sp>
        <p:nvSpPr>
          <p:cNvPr id="276" name="Google Shape;276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questions do you have?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Final Module Topic:</a:t>
            </a:r>
            <a:br>
              <a:rPr lang="en-US"/>
            </a:b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Physical Security &amp; Social Engineering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85" name="Google Shape;285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Innovate-IT support staff!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indent="0">
              <a:buSzPts val="1100"/>
              <a:buNone/>
            </a:pPr>
            <a:r>
              <a:rPr lang="en-US" dirty="0"/>
              <a:t>email: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hlinkClick r:id="rId3"/>
              </a:rPr>
              <a:t>Innovate_it@iastate.edu</a:t>
            </a:r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 </a:t>
            </a:r>
            <a:endParaRPr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</a:t>
            </a: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By definition, an audit is an inspection of an organization’s systems or its individual’s accounts.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There are many different types of audits that can be performed. For example….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376025" y="3349500"/>
            <a:ext cx="67863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4064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Internal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External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IRS tax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Financial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Operational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Pay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375050" y="3349500"/>
            <a:ext cx="49539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4064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Compliance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Information Technology (IT) / cyber security audits 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-"/>
            </a:pP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Payroll audits</a:t>
            </a:r>
            <a:endParaRPr sz="2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</a:t>
            </a: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As you may have guessed, we are going to focus on Information Technology/cyber security audits. 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 b="1">
                <a:latin typeface="Helvetica Neue"/>
                <a:ea typeface="Helvetica Neue"/>
                <a:cs typeface="Helvetica Neue"/>
                <a:sym typeface="Helvetica Neue"/>
              </a:rPr>
              <a:t>Information 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Technology (IT)</a:t>
            </a:r>
            <a:r>
              <a:rPr lang="en-US" sz="2800" b="1"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2800" b="1">
                <a:latin typeface="Helvetica Neue"/>
                <a:ea typeface="Helvetica Neue"/>
                <a:cs typeface="Helvetica Neue"/>
                <a:sym typeface="Helvetica Neue"/>
              </a:rPr>
              <a:t>yber security audits</a:t>
            </a:r>
            <a:r>
              <a:rPr lang="en-US" sz="2800"/>
              <a:t> are performed in order to detect issues within</a:t>
            </a:r>
            <a:r>
              <a:rPr lang="en-US"/>
              <a:t> computer systems and its software.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Audits help search computers for vulnerabilities that need to be patched.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*IT and cyber security audits differ from pen-tests because they are used to check what security controls are in place and if those said controls are working properly. Whereas pen-tests evaluate the entire risk level of the system. 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</a:t>
            </a: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/>
              <a:t>What is it:</a:t>
            </a:r>
            <a:endParaRPr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IT/cyber security auditing</a:t>
            </a:r>
            <a:r>
              <a:rPr lang="en-US"/>
              <a:t> is the examination of a computer system to make sure everything is clean and up to date.</a:t>
            </a:r>
            <a:endParaRPr/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3000"/>
              <a:t>It is essentially a checklist to help systems evaluate if they have the proper security measures in place.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43" name="Google Shape;143;p20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</a:t>
            </a:r>
            <a:endParaRPr sz="35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/>
              <a:t>Why:</a:t>
            </a:r>
            <a:endParaRPr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-"/>
            </a:pPr>
            <a:r>
              <a:rPr lang="en-US"/>
              <a:t>With the internet rapidly expanding, cyber threats/attacks are becoming increasingly prevalent</a:t>
            </a:r>
            <a:endParaRPr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/>
              <a:t>Auditing helps find holes within cyber security infrastructure</a:t>
            </a:r>
            <a:endParaRPr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/>
              <a:t>Auditing can help monitor network security</a:t>
            </a:r>
            <a:endParaRPr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/>
              <a:t>Audits help the user maintain updated software to protect itself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52" name="Google Shape;152;p21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Auditing</a:t>
            </a:r>
            <a:endParaRPr sz="35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/>
              <a:t>How it works:</a:t>
            </a:r>
            <a:endParaRPr sz="2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-"/>
            </a:pPr>
            <a:r>
              <a:rPr lang="en-US" sz="3100"/>
              <a:t>IT/cyber security audits are most often conducted by third-parties.</a:t>
            </a:r>
            <a:endParaRPr sz="3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3100"/>
              <a:t>The computer system’s encrypted data is sent to a auditing company to be evaluated.</a:t>
            </a:r>
            <a:endParaRPr sz="3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700"/>
              <a:t>It is compared to regulations and is given either a pass or fail report after completion</a:t>
            </a:r>
            <a:endParaRPr sz="27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3100"/>
              <a:t>The auditing company follows a security model to make sure data will not be exposed during the process.</a:t>
            </a:r>
            <a:endParaRPr sz="31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61" name="Google Shape;161;p22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Remediation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Module 12 Agenda</vt:lpstr>
      <vt:lpstr> Auditing </vt:lpstr>
      <vt:lpstr>Auditing</vt:lpstr>
      <vt:lpstr>Auditing</vt:lpstr>
      <vt:lpstr>Auditing</vt:lpstr>
      <vt:lpstr>Auditing</vt:lpstr>
      <vt:lpstr>Auditing</vt:lpstr>
      <vt:lpstr> Remediation</vt:lpstr>
      <vt:lpstr>Remediation</vt:lpstr>
      <vt:lpstr>Remediation</vt:lpstr>
      <vt:lpstr>Remediation</vt:lpstr>
      <vt:lpstr>Jobs in Cyber Security</vt:lpstr>
      <vt:lpstr>Jobs in Cyber Security</vt:lpstr>
      <vt:lpstr>Jobs in Cyber Security</vt:lpstr>
      <vt:lpstr>Jobs in Cyber Security</vt:lpstr>
      <vt:lpstr>Jobs in Cyber Security</vt:lpstr>
      <vt:lpstr>Jobs in Cyber Security</vt:lpstr>
      <vt:lpstr>Jobs in Cyber Security</vt:lpstr>
      <vt:lpstr>To Do</vt:lpstr>
      <vt:lpstr>End of Module 12!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Auditing and Remediation</dc:title>
  <cp:revision>37</cp:revision>
  <dcterms:modified xsi:type="dcterms:W3CDTF">2022-12-14T14:30:46Z</dcterms:modified>
</cp:coreProperties>
</file>