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B23FE-0E30-4D91-BEBA-E905307FCDDC}" v="1" dt="2022-12-12T21:25:01.011"/>
    <p1510:client id="{BD5EC232-F9EB-444A-A317-260627CD1AC4}" v="14" dt="2022-12-14T14:28:14.206"/>
    <p1510:client id="{C064AE2C-64E8-4EA5-86C4-B821DFFA54AE}" v="44" dt="2022-12-12T21:24:24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C064AE2C-64E8-4EA5-86C4-B821DFFA54AE}"/>
    <pc:docChg chg="addSld modSld">
      <pc:chgData name="Lindsay Foster" userId="kAcKbtYv0Yi90QHs5/CqP700p5iu1n6krv3YJzDFQa0=" providerId="None" clId="Web-{C064AE2C-64E8-4EA5-86C4-B821DFFA54AE}" dt="2022-12-12T21:24:24.947" v="43" actId="20577"/>
      <pc:docMkLst>
        <pc:docMk/>
      </pc:docMkLst>
      <pc:sldChg chg="modSp">
        <pc:chgData name="Lindsay Foster" userId="kAcKbtYv0Yi90QHs5/CqP700p5iu1n6krv3YJzDFQa0=" providerId="None" clId="Web-{C064AE2C-64E8-4EA5-86C4-B821DFFA54AE}" dt="2022-12-12T21:22:46.412" v="14" actId="20577"/>
        <pc:sldMkLst>
          <pc:docMk/>
          <pc:sldMk cId="0" sldId="257"/>
        </pc:sldMkLst>
        <pc:spChg chg="mod">
          <ac:chgData name="Lindsay Foster" userId="kAcKbtYv0Yi90QHs5/CqP700p5iu1n6krv3YJzDFQa0=" providerId="None" clId="Web-{C064AE2C-64E8-4EA5-86C4-B821DFFA54AE}" dt="2022-12-12T21:22:46.412" v="14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2:50.678" v="15" actId="20577"/>
        <pc:sldMkLst>
          <pc:docMk/>
          <pc:sldMk cId="0" sldId="258"/>
        </pc:sldMkLst>
        <pc:spChg chg="mod">
          <ac:chgData name="Lindsay Foster" userId="kAcKbtYv0Yi90QHs5/CqP700p5iu1n6krv3YJzDFQa0=" providerId="None" clId="Web-{C064AE2C-64E8-4EA5-86C4-B821DFFA54AE}" dt="2022-12-12T21:22:50.678" v="15" actId="20577"/>
          <ac:spMkLst>
            <pc:docMk/>
            <pc:sldMk cId="0" sldId="258"/>
            <ac:spMk id="112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2:54.818" v="16" actId="20577"/>
        <pc:sldMkLst>
          <pc:docMk/>
          <pc:sldMk cId="0" sldId="259"/>
        </pc:sldMkLst>
        <pc:spChg chg="mod">
          <ac:chgData name="Lindsay Foster" userId="kAcKbtYv0Yi90QHs5/CqP700p5iu1n6krv3YJzDFQa0=" providerId="None" clId="Web-{C064AE2C-64E8-4EA5-86C4-B821DFFA54AE}" dt="2022-12-12T21:22:54.818" v="16" actId="20577"/>
          <ac:spMkLst>
            <pc:docMk/>
            <pc:sldMk cId="0" sldId="259"/>
            <ac:spMk id="120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2:57.928" v="17" actId="20577"/>
        <pc:sldMkLst>
          <pc:docMk/>
          <pc:sldMk cId="0" sldId="260"/>
        </pc:sldMkLst>
        <pc:spChg chg="mod">
          <ac:chgData name="Lindsay Foster" userId="kAcKbtYv0Yi90QHs5/CqP700p5iu1n6krv3YJzDFQa0=" providerId="None" clId="Web-{C064AE2C-64E8-4EA5-86C4-B821DFFA54AE}" dt="2022-12-12T21:22:57.928" v="17" actId="20577"/>
          <ac:spMkLst>
            <pc:docMk/>
            <pc:sldMk cId="0" sldId="260"/>
            <ac:spMk id="129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01.553" v="18" actId="20577"/>
        <pc:sldMkLst>
          <pc:docMk/>
          <pc:sldMk cId="0" sldId="261"/>
        </pc:sldMkLst>
        <pc:spChg chg="mod">
          <ac:chgData name="Lindsay Foster" userId="kAcKbtYv0Yi90QHs5/CqP700p5iu1n6krv3YJzDFQa0=" providerId="None" clId="Web-{C064AE2C-64E8-4EA5-86C4-B821DFFA54AE}" dt="2022-12-12T21:23:01.553" v="18" actId="20577"/>
          <ac:spMkLst>
            <pc:docMk/>
            <pc:sldMk cId="0" sldId="261"/>
            <ac:spMk id="138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05.834" v="19" actId="20577"/>
        <pc:sldMkLst>
          <pc:docMk/>
          <pc:sldMk cId="0" sldId="262"/>
        </pc:sldMkLst>
        <pc:spChg chg="mod">
          <ac:chgData name="Lindsay Foster" userId="kAcKbtYv0Yi90QHs5/CqP700p5iu1n6krv3YJzDFQa0=" providerId="None" clId="Web-{C064AE2C-64E8-4EA5-86C4-B821DFFA54AE}" dt="2022-12-12T21:23:05.834" v="19" actId="20577"/>
          <ac:spMkLst>
            <pc:docMk/>
            <pc:sldMk cId="0" sldId="262"/>
            <ac:spMk id="145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11.319" v="21" actId="20577"/>
        <pc:sldMkLst>
          <pc:docMk/>
          <pc:sldMk cId="0" sldId="263"/>
        </pc:sldMkLst>
        <pc:spChg chg="mod">
          <ac:chgData name="Lindsay Foster" userId="kAcKbtYv0Yi90QHs5/CqP700p5iu1n6krv3YJzDFQa0=" providerId="None" clId="Web-{C064AE2C-64E8-4EA5-86C4-B821DFFA54AE}" dt="2022-12-12T21:23:11.319" v="21" actId="20577"/>
          <ac:spMkLst>
            <pc:docMk/>
            <pc:sldMk cId="0" sldId="263"/>
            <ac:spMk id="153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13.569" v="22" actId="20577"/>
        <pc:sldMkLst>
          <pc:docMk/>
          <pc:sldMk cId="0" sldId="264"/>
        </pc:sldMkLst>
        <pc:spChg chg="mod">
          <ac:chgData name="Lindsay Foster" userId="kAcKbtYv0Yi90QHs5/CqP700p5iu1n6krv3YJzDFQa0=" providerId="None" clId="Web-{C064AE2C-64E8-4EA5-86C4-B821DFFA54AE}" dt="2022-12-12T21:23:13.569" v="22" actId="20577"/>
          <ac:spMkLst>
            <pc:docMk/>
            <pc:sldMk cId="0" sldId="264"/>
            <ac:spMk id="162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17.116" v="23" actId="20577"/>
        <pc:sldMkLst>
          <pc:docMk/>
          <pc:sldMk cId="0" sldId="265"/>
        </pc:sldMkLst>
        <pc:spChg chg="mod">
          <ac:chgData name="Lindsay Foster" userId="kAcKbtYv0Yi90QHs5/CqP700p5iu1n6krv3YJzDFQa0=" providerId="None" clId="Web-{C064AE2C-64E8-4EA5-86C4-B821DFFA54AE}" dt="2022-12-12T21:23:17.116" v="23" actId="20577"/>
          <ac:spMkLst>
            <pc:docMk/>
            <pc:sldMk cId="0" sldId="265"/>
            <ac:spMk id="170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20.976" v="24" actId="20577"/>
        <pc:sldMkLst>
          <pc:docMk/>
          <pc:sldMk cId="0" sldId="266"/>
        </pc:sldMkLst>
        <pc:spChg chg="mod">
          <ac:chgData name="Lindsay Foster" userId="kAcKbtYv0Yi90QHs5/CqP700p5iu1n6krv3YJzDFQa0=" providerId="None" clId="Web-{C064AE2C-64E8-4EA5-86C4-B821DFFA54AE}" dt="2022-12-12T21:23:20.976" v="24" actId="20577"/>
          <ac:spMkLst>
            <pc:docMk/>
            <pc:sldMk cId="0" sldId="266"/>
            <ac:spMk id="178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24.507" v="25" actId="20577"/>
        <pc:sldMkLst>
          <pc:docMk/>
          <pc:sldMk cId="0" sldId="267"/>
        </pc:sldMkLst>
        <pc:spChg chg="mod">
          <ac:chgData name="Lindsay Foster" userId="kAcKbtYv0Yi90QHs5/CqP700p5iu1n6krv3YJzDFQa0=" providerId="None" clId="Web-{C064AE2C-64E8-4EA5-86C4-B821DFFA54AE}" dt="2022-12-12T21:23:24.507" v="25" actId="20577"/>
          <ac:spMkLst>
            <pc:docMk/>
            <pc:sldMk cId="0" sldId="267"/>
            <ac:spMk id="187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28.632" v="26" actId="20577"/>
        <pc:sldMkLst>
          <pc:docMk/>
          <pc:sldMk cId="0" sldId="268"/>
        </pc:sldMkLst>
        <pc:spChg chg="mod">
          <ac:chgData name="Lindsay Foster" userId="kAcKbtYv0Yi90QHs5/CqP700p5iu1n6krv3YJzDFQa0=" providerId="None" clId="Web-{C064AE2C-64E8-4EA5-86C4-B821DFFA54AE}" dt="2022-12-12T21:23:28.632" v="26" actId="20577"/>
          <ac:spMkLst>
            <pc:docMk/>
            <pc:sldMk cId="0" sldId="268"/>
            <ac:spMk id="195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33.898" v="27" actId="20577"/>
        <pc:sldMkLst>
          <pc:docMk/>
          <pc:sldMk cId="0" sldId="269"/>
        </pc:sldMkLst>
        <pc:spChg chg="mod">
          <ac:chgData name="Lindsay Foster" userId="kAcKbtYv0Yi90QHs5/CqP700p5iu1n6krv3YJzDFQa0=" providerId="None" clId="Web-{C064AE2C-64E8-4EA5-86C4-B821DFFA54AE}" dt="2022-12-12T21:23:33.898" v="27" actId="20577"/>
          <ac:spMkLst>
            <pc:docMk/>
            <pc:sldMk cId="0" sldId="269"/>
            <ac:spMk id="203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43.930" v="28" actId="20577"/>
        <pc:sldMkLst>
          <pc:docMk/>
          <pc:sldMk cId="0" sldId="270"/>
        </pc:sldMkLst>
        <pc:spChg chg="mod">
          <ac:chgData name="Lindsay Foster" userId="kAcKbtYv0Yi90QHs5/CqP700p5iu1n6krv3YJzDFQa0=" providerId="None" clId="Web-{C064AE2C-64E8-4EA5-86C4-B821DFFA54AE}" dt="2022-12-12T21:23:43.930" v="28" actId="20577"/>
          <ac:spMkLst>
            <pc:docMk/>
            <pc:sldMk cId="0" sldId="270"/>
            <ac:spMk id="212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47.461" v="29" actId="20577"/>
        <pc:sldMkLst>
          <pc:docMk/>
          <pc:sldMk cId="0" sldId="271"/>
        </pc:sldMkLst>
        <pc:spChg chg="mod">
          <ac:chgData name="Lindsay Foster" userId="kAcKbtYv0Yi90QHs5/CqP700p5iu1n6krv3YJzDFQa0=" providerId="None" clId="Web-{C064AE2C-64E8-4EA5-86C4-B821DFFA54AE}" dt="2022-12-12T21:23:47.461" v="29" actId="20577"/>
          <ac:spMkLst>
            <pc:docMk/>
            <pc:sldMk cId="0" sldId="271"/>
            <ac:spMk id="221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52.274" v="30" actId="20577"/>
        <pc:sldMkLst>
          <pc:docMk/>
          <pc:sldMk cId="0" sldId="272"/>
        </pc:sldMkLst>
        <pc:spChg chg="mod">
          <ac:chgData name="Lindsay Foster" userId="kAcKbtYv0Yi90QHs5/CqP700p5iu1n6krv3YJzDFQa0=" providerId="None" clId="Web-{C064AE2C-64E8-4EA5-86C4-B821DFFA54AE}" dt="2022-12-12T21:23:52.274" v="30" actId="20577"/>
          <ac:spMkLst>
            <pc:docMk/>
            <pc:sldMk cId="0" sldId="272"/>
            <ac:spMk id="230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55.649" v="31" actId="20577"/>
        <pc:sldMkLst>
          <pc:docMk/>
          <pc:sldMk cId="0" sldId="273"/>
        </pc:sldMkLst>
        <pc:spChg chg="mod">
          <ac:chgData name="Lindsay Foster" userId="kAcKbtYv0Yi90QHs5/CqP700p5iu1n6krv3YJzDFQa0=" providerId="None" clId="Web-{C064AE2C-64E8-4EA5-86C4-B821DFFA54AE}" dt="2022-12-12T21:23:55.649" v="31" actId="20577"/>
          <ac:spMkLst>
            <pc:docMk/>
            <pc:sldMk cId="0" sldId="273"/>
            <ac:spMk id="239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3:58.711" v="32" actId="20577"/>
        <pc:sldMkLst>
          <pc:docMk/>
          <pc:sldMk cId="0" sldId="274"/>
        </pc:sldMkLst>
        <pc:spChg chg="mod">
          <ac:chgData name="Lindsay Foster" userId="kAcKbtYv0Yi90QHs5/CqP700p5iu1n6krv3YJzDFQa0=" providerId="None" clId="Web-{C064AE2C-64E8-4EA5-86C4-B821DFFA54AE}" dt="2022-12-12T21:23:58.711" v="32" actId="20577"/>
          <ac:spMkLst>
            <pc:docMk/>
            <pc:sldMk cId="0" sldId="274"/>
            <ac:spMk id="248" creationId="{00000000-0000-0000-0000-000000000000}"/>
          </ac:spMkLst>
        </pc:spChg>
      </pc:sldChg>
      <pc:sldChg chg="modSp">
        <pc:chgData name="Lindsay Foster" userId="kAcKbtYv0Yi90QHs5/CqP700p5iu1n6krv3YJzDFQa0=" providerId="None" clId="Web-{C064AE2C-64E8-4EA5-86C4-B821DFFA54AE}" dt="2022-12-12T21:24:24.947" v="43" actId="20577"/>
        <pc:sldMkLst>
          <pc:docMk/>
          <pc:sldMk cId="0" sldId="275"/>
        </pc:sldMkLst>
        <pc:spChg chg="mod">
          <ac:chgData name="Lindsay Foster" userId="kAcKbtYv0Yi90QHs5/CqP700p5iu1n6krv3YJzDFQa0=" providerId="None" clId="Web-{C064AE2C-64E8-4EA5-86C4-B821DFFA54AE}" dt="2022-12-12T21:24:01.711" v="33" actId="20577"/>
          <ac:spMkLst>
            <pc:docMk/>
            <pc:sldMk cId="0" sldId="275"/>
            <ac:spMk id="257" creationId="{00000000-0000-0000-0000-000000000000}"/>
          </ac:spMkLst>
        </pc:spChg>
        <pc:spChg chg="mod">
          <ac:chgData name="Lindsay Foster" userId="kAcKbtYv0Yi90QHs5/CqP700p5iu1n6krv3YJzDFQa0=" providerId="None" clId="Web-{C064AE2C-64E8-4EA5-86C4-B821DFFA54AE}" dt="2022-12-12T21:24:24.947" v="43" actId="20577"/>
          <ac:spMkLst>
            <pc:docMk/>
            <pc:sldMk cId="0" sldId="275"/>
            <ac:spMk id="258" creationId="{00000000-0000-0000-0000-000000000000}"/>
          </ac:spMkLst>
        </pc:spChg>
      </pc:sldChg>
      <pc:sldChg chg="addSp delSp modSp new">
        <pc:chgData name="Lindsay Foster" userId="kAcKbtYv0Yi90QHs5/CqP700p5iu1n6krv3YJzDFQa0=" providerId="None" clId="Web-{C064AE2C-64E8-4EA5-86C4-B821DFFA54AE}" dt="2022-12-12T21:22:41.459" v="13" actId="1076"/>
        <pc:sldMkLst>
          <pc:docMk/>
          <pc:sldMk cId="1818247722" sldId="276"/>
        </pc:sldMkLst>
        <pc:spChg chg="del">
          <ac:chgData name="Lindsay Foster" userId="kAcKbtYv0Yi90QHs5/CqP700p5iu1n6krv3YJzDFQa0=" providerId="None" clId="Web-{C064AE2C-64E8-4EA5-86C4-B821DFFA54AE}" dt="2022-12-12T21:22:01.801" v="2"/>
          <ac:spMkLst>
            <pc:docMk/>
            <pc:sldMk cId="1818247722" sldId="276"/>
            <ac:spMk id="2" creationId="{A4FF3557-17AF-DDC0-9EC0-358B6CE3C29A}"/>
          </ac:spMkLst>
        </pc:spChg>
        <pc:spChg chg="del">
          <ac:chgData name="Lindsay Foster" userId="kAcKbtYv0Yi90QHs5/CqP700p5iu1n6krv3YJzDFQa0=" providerId="None" clId="Web-{C064AE2C-64E8-4EA5-86C4-B821DFFA54AE}" dt="2022-12-12T21:21:58.863" v="1"/>
          <ac:spMkLst>
            <pc:docMk/>
            <pc:sldMk cId="1818247722" sldId="276"/>
            <ac:spMk id="3" creationId="{8661CA72-ABA5-E26D-4F32-8153B02992CC}"/>
          </ac:spMkLst>
        </pc:spChg>
        <pc:spChg chg="add mod">
          <ac:chgData name="Lindsay Foster" userId="kAcKbtYv0Yi90QHs5/CqP700p5iu1n6krv3YJzDFQa0=" providerId="None" clId="Web-{C064AE2C-64E8-4EA5-86C4-B821DFFA54AE}" dt="2022-12-12T21:22:31.505" v="10" actId="20577"/>
          <ac:spMkLst>
            <pc:docMk/>
            <pc:sldMk cId="1818247722" sldId="276"/>
            <ac:spMk id="7" creationId="{ACB7B896-B697-AAAC-12A7-FCCE3641AC05}"/>
          </ac:spMkLst>
        </pc:spChg>
        <pc:spChg chg="add mod">
          <ac:chgData name="Lindsay Foster" userId="kAcKbtYv0Yi90QHs5/CqP700p5iu1n6krv3YJzDFQa0=" providerId="None" clId="Web-{C064AE2C-64E8-4EA5-86C4-B821DFFA54AE}" dt="2022-12-12T21:22:41.459" v="13" actId="1076"/>
          <ac:spMkLst>
            <pc:docMk/>
            <pc:sldMk cId="1818247722" sldId="276"/>
            <ac:spMk id="9" creationId="{F839DC9B-2DEC-E2D7-3D49-D17F8214C5E1}"/>
          </ac:spMkLst>
        </pc:spChg>
        <pc:picChg chg="add mod">
          <ac:chgData name="Lindsay Foster" userId="kAcKbtYv0Yi90QHs5/CqP700p5iu1n6krv3YJzDFQa0=" providerId="None" clId="Web-{C064AE2C-64E8-4EA5-86C4-B821DFFA54AE}" dt="2022-12-12T21:22:13.707" v="6" actId="1076"/>
          <ac:picMkLst>
            <pc:docMk/>
            <pc:sldMk cId="1818247722" sldId="276"/>
            <ac:picMk id="5" creationId="{EE266C50-FB54-EC2B-5315-D76F5B160465}"/>
          </ac:picMkLst>
        </pc:picChg>
      </pc:sldChg>
    </pc:docChg>
  </pc:docChgLst>
  <pc:docChgLst>
    <pc:chgData name="Lindsay Foster" userId="kAcKbtYv0Yi90QHs5/CqP700p5iu1n6krv3YJzDFQa0=" providerId="None" clId="Web-{B54B23FE-0E30-4D91-BEBA-E905307FCDDC}"/>
    <pc:docChg chg="delSld">
      <pc:chgData name="Lindsay Foster" userId="kAcKbtYv0Yi90QHs5/CqP700p5iu1n6krv3YJzDFQa0=" providerId="None" clId="Web-{B54B23FE-0E30-4D91-BEBA-E905307FCDDC}" dt="2022-12-12T21:25:01.011" v="0"/>
      <pc:docMkLst>
        <pc:docMk/>
      </pc:docMkLst>
      <pc:sldChg chg="del">
        <pc:chgData name="Lindsay Foster" userId="kAcKbtYv0Yi90QHs5/CqP700p5iu1n6krv3YJzDFQa0=" providerId="None" clId="Web-{B54B23FE-0E30-4D91-BEBA-E905307FCDDC}" dt="2022-12-12T21:25:01.011" v="0"/>
        <pc:sldMkLst>
          <pc:docMk/>
          <pc:sldMk cId="0" sldId="256"/>
        </pc:sldMkLst>
      </pc:sldChg>
    </pc:docChg>
  </pc:docChgLst>
  <pc:docChgLst>
    <pc:chgData name="Lindsay Foster" userId="kAcKbtYv0Yi90QHs5/CqP700p5iu1n6krv3YJzDFQa0=" providerId="None" clId="Web-{BD5EC232-F9EB-444A-A317-260627CD1AC4}"/>
    <pc:docChg chg="modSld addMainMaster delMainMaster">
      <pc:chgData name="Lindsay Foster" userId="kAcKbtYv0Yi90QHs5/CqP700p5iu1n6krv3YJzDFQa0=" providerId="None" clId="Web-{BD5EC232-F9EB-444A-A317-260627CD1AC4}" dt="2022-12-14T14:28:11.878" v="11" actId="20577"/>
      <pc:docMkLst>
        <pc:docMk/>
      </pc:docMkLst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57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7"/>
            <ac:spMk id="104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7"/>
            <ac:spMk id="105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7"/>
            <ac:spMk id="10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58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8"/>
            <ac:spMk id="112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8"/>
            <ac:spMk id="113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8"/>
            <ac:spMk id="11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13.954" v="1" actId="1076"/>
        <pc:sldMkLst>
          <pc:docMk/>
          <pc:sldMk cId="0" sldId="259"/>
        </pc:sldMkLst>
        <pc:spChg chg="mod ord">
          <ac:chgData name="Lindsay Foster" userId="kAcKbtYv0Yi90QHs5/CqP700p5iu1n6krv3YJzDFQa0=" providerId="None" clId="Web-{BD5EC232-F9EB-444A-A317-260627CD1AC4}" dt="2022-12-14T14:27:13.954" v="1" actId="1076"/>
          <ac:spMkLst>
            <pc:docMk/>
            <pc:sldMk cId="0" sldId="259"/>
            <ac:spMk id="120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9"/>
            <ac:spMk id="121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9"/>
            <ac:spMk id="122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59"/>
            <ac:spMk id="12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18.267" v="2" actId="1076"/>
        <pc:sldMkLst>
          <pc:docMk/>
          <pc:sldMk cId="0" sldId="260"/>
        </pc:sldMkLst>
        <pc:spChg chg="mod ord">
          <ac:chgData name="Lindsay Foster" userId="kAcKbtYv0Yi90QHs5/CqP700p5iu1n6krv3YJzDFQa0=" providerId="None" clId="Web-{BD5EC232-F9EB-444A-A317-260627CD1AC4}" dt="2022-12-14T14:27:18.267" v="2" actId="1076"/>
          <ac:spMkLst>
            <pc:docMk/>
            <pc:sldMk cId="0" sldId="260"/>
            <ac:spMk id="129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0"/>
            <ac:spMk id="130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0"/>
            <ac:spMk id="131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0"/>
            <ac:spMk id="13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29.595" v="4" actId="20577"/>
        <pc:sldMkLst>
          <pc:docMk/>
          <pc:sldMk cId="0" sldId="261"/>
        </pc:sldMkLst>
        <pc:spChg chg="mod ord">
          <ac:chgData name="Lindsay Foster" userId="kAcKbtYv0Yi90QHs5/CqP700p5iu1n6krv3YJzDFQa0=" providerId="None" clId="Web-{BD5EC232-F9EB-444A-A317-260627CD1AC4}" dt="2022-12-14T14:27:29.595" v="4" actId="20577"/>
          <ac:spMkLst>
            <pc:docMk/>
            <pc:sldMk cId="0" sldId="261"/>
            <ac:spMk id="138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1"/>
            <ac:spMk id="139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1"/>
            <ac:spMk id="14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45.033" v="7" actId="20577"/>
        <pc:sldMkLst>
          <pc:docMk/>
          <pc:sldMk cId="0" sldId="262"/>
        </pc:sldMkLst>
        <pc:spChg chg="mod ord">
          <ac:chgData name="Lindsay Foster" userId="kAcKbtYv0Yi90QHs5/CqP700p5iu1n6krv3YJzDFQa0=" providerId="None" clId="Web-{BD5EC232-F9EB-444A-A317-260627CD1AC4}" dt="2022-12-14T14:27:45.033" v="7" actId="20577"/>
          <ac:spMkLst>
            <pc:docMk/>
            <pc:sldMk cId="0" sldId="262"/>
            <ac:spMk id="145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2"/>
            <ac:spMk id="146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2"/>
            <ac:spMk id="14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57.643" v="8" actId="1076"/>
        <pc:sldMkLst>
          <pc:docMk/>
          <pc:sldMk cId="0" sldId="263"/>
        </pc:sldMkLst>
        <pc:spChg chg="mod ord">
          <ac:chgData name="Lindsay Foster" userId="kAcKbtYv0Yi90QHs5/CqP700p5iu1n6krv3YJzDFQa0=" providerId="None" clId="Web-{BD5EC232-F9EB-444A-A317-260627CD1AC4}" dt="2022-12-14T14:27:57.643" v="8" actId="1076"/>
          <ac:spMkLst>
            <pc:docMk/>
            <pc:sldMk cId="0" sldId="263"/>
            <ac:spMk id="153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3"/>
            <ac:spMk id="154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3"/>
            <ac:spMk id="155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3"/>
            <ac:spMk id="15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64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4"/>
            <ac:spMk id="162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4"/>
            <ac:spMk id="163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4"/>
            <ac:spMk id="164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4"/>
            <ac:spMk id="16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8:01.956" v="9" actId="20577"/>
        <pc:sldMkLst>
          <pc:docMk/>
          <pc:sldMk cId="0" sldId="265"/>
        </pc:sldMkLst>
        <pc:spChg chg="mod ord">
          <ac:chgData name="Lindsay Foster" userId="kAcKbtYv0Yi90QHs5/CqP700p5iu1n6krv3YJzDFQa0=" providerId="None" clId="Web-{BD5EC232-F9EB-444A-A317-260627CD1AC4}" dt="2022-12-14T14:28:01.956" v="9" actId="20577"/>
          <ac:spMkLst>
            <pc:docMk/>
            <pc:sldMk cId="0" sldId="265"/>
            <ac:spMk id="170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5"/>
            <ac:spMk id="171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5"/>
            <ac:spMk id="17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8:07.581" v="10" actId="1076"/>
        <pc:sldMkLst>
          <pc:docMk/>
          <pc:sldMk cId="0" sldId="266"/>
        </pc:sldMkLst>
        <pc:spChg chg="mod ord">
          <ac:chgData name="Lindsay Foster" userId="kAcKbtYv0Yi90QHs5/CqP700p5iu1n6krv3YJzDFQa0=" providerId="None" clId="Web-{BD5EC232-F9EB-444A-A317-260627CD1AC4}" dt="2022-12-14T14:28:07.581" v="10" actId="1076"/>
          <ac:spMkLst>
            <pc:docMk/>
            <pc:sldMk cId="0" sldId="266"/>
            <ac:spMk id="178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6"/>
            <ac:spMk id="179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6"/>
            <ac:spMk id="180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6"/>
            <ac:spMk id="18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67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7"/>
            <ac:spMk id="187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7"/>
            <ac:spMk id="188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7"/>
            <ac:spMk id="189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7"/>
            <ac:spMk id="19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8:11.878" v="11" actId="20577"/>
        <pc:sldMkLst>
          <pc:docMk/>
          <pc:sldMk cId="0" sldId="268"/>
        </pc:sldMkLst>
        <pc:spChg chg="mod ord">
          <ac:chgData name="Lindsay Foster" userId="kAcKbtYv0Yi90QHs5/CqP700p5iu1n6krv3YJzDFQa0=" providerId="None" clId="Web-{BD5EC232-F9EB-444A-A317-260627CD1AC4}" dt="2022-12-14T14:28:11.878" v="11" actId="20577"/>
          <ac:spMkLst>
            <pc:docMk/>
            <pc:sldMk cId="0" sldId="268"/>
            <ac:spMk id="195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8"/>
            <ac:spMk id="196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8"/>
            <ac:spMk id="19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69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9"/>
            <ac:spMk id="203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9"/>
            <ac:spMk id="204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9"/>
            <ac:spMk id="205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69"/>
            <ac:spMk id="20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70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0"/>
            <ac:spMk id="212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0"/>
            <ac:spMk id="213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0"/>
            <ac:spMk id="214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0"/>
            <ac:spMk id="21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71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1"/>
            <ac:spMk id="221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1"/>
            <ac:spMk id="222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1"/>
            <ac:spMk id="22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72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2"/>
            <ac:spMk id="230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2"/>
            <ac:spMk id="231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2"/>
            <ac:spMk id="232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2"/>
            <ac:spMk id="23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73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3"/>
            <ac:spMk id="239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3"/>
            <ac:spMk id="240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3"/>
            <ac:spMk id="24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74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4"/>
            <ac:spMk id="248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4"/>
            <ac:spMk id="249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4"/>
            <ac:spMk id="25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0" sldId="275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5"/>
            <ac:spMk id="257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5"/>
            <ac:spMk id="258" creationId="{00000000-0000-0000-0000-000000000000}"/>
          </ac:spMkLst>
        </pc:spChg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0" sldId="275"/>
            <ac:spMk id="25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BD5EC232-F9EB-444A-A317-260627CD1AC4}" dt="2022-12-14T14:27:01.766" v="0"/>
        <pc:sldMkLst>
          <pc:docMk/>
          <pc:sldMk cId="1818247722" sldId="276"/>
        </pc:sldMkLst>
        <pc:spChg chg="mod ord">
          <ac:chgData name="Lindsay Foster" userId="kAcKbtYv0Yi90QHs5/CqP700p5iu1n6krv3YJzDFQa0=" providerId="None" clId="Web-{BD5EC232-F9EB-444A-A317-260627CD1AC4}" dt="2022-12-14T14:27:01.766" v="0"/>
          <ac:spMkLst>
            <pc:docMk/>
            <pc:sldMk cId="1818247722" sldId="276"/>
            <ac:spMk id="4" creationId="{6F12379E-8164-95C2-4932-93FAB8AFC457}"/>
          </ac:spMkLst>
        </pc:spChg>
      </pc:sldChg>
      <pc:sldMasterChg chg="del delSldLayout">
        <pc:chgData name="Lindsay Foster" userId="kAcKbtYv0Yi90QHs5/CqP700p5iu1n6krv3YJzDFQa0=" providerId="None" clId="Web-{BD5EC232-F9EB-444A-A317-260627CD1AC4}" dt="2022-12-14T14:27:01.766" v="0"/>
        <pc:sldMasterMkLst>
          <pc:docMk/>
          <pc:sldMasterMk cId="0" sldId="2147483661"/>
        </pc:sldMasterMkLst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48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0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3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4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5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59"/>
          </pc:sldLayoutMkLst>
        </pc:sldLayoutChg>
        <pc:sldLayoutChg chg="del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0" sldId="2147483661"/>
            <pc:sldLayoutMk cId="0" sldId="2147483660"/>
          </pc:sldLayoutMkLst>
        </pc:sldLayoutChg>
      </pc:sldMasterChg>
      <pc:sldMasterChg chg="add addSldLayout modSldLayout">
        <pc:chgData name="Lindsay Foster" userId="kAcKbtYv0Yi90QHs5/CqP700p5iu1n6krv3YJzDFQa0=" providerId="None" clId="Web-{BD5EC232-F9EB-444A-A317-260627CD1AC4}" dt="2022-12-14T14:27:01.766" v="0"/>
        <pc:sldMasterMkLst>
          <pc:docMk/>
          <pc:sldMasterMk cId="1446210407" sldId="2147483662"/>
        </pc:sldMasterMkLst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3855730263" sldId="2147483663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2660352405" sldId="2147483664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4087449764" sldId="2147483665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2912922976" sldId="2147483666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352317508" sldId="2147483667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2071586361" sldId="2147483668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3229322574" sldId="2147483669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545226779" sldId="2147483670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474067855" sldId="2147483671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863457527" sldId="2147483672"/>
          </pc:sldLayoutMkLst>
        </pc:sldLayoutChg>
        <pc:sldLayoutChg chg="add mod replId">
          <pc:chgData name="Lindsay Foster" userId="kAcKbtYv0Yi90QHs5/CqP700p5iu1n6krv3YJzDFQa0=" providerId="None" clId="Web-{BD5EC232-F9EB-444A-A317-260627CD1AC4}" dt="2022-12-14T14:27:01.766" v="0"/>
          <pc:sldLayoutMkLst>
            <pc:docMk/>
            <pc:sldMasterMk cId="1446210407" sldId="2147483662"/>
            <pc:sldLayoutMk cId="1336156709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6a2bc71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6a2bc71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6a2bc71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827a94981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827a94981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b827a94981_2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827a94981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827a94981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b827a94981_2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827a94981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b827a94981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56232f83556e8d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56232f83556e8d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656232f83556e8d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827a94981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827a94981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b827a94981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827a94981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827a94981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b827a94981_2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827a94981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827a94981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b827a94981_2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ffd0935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ffd0935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dffd0935a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ffd0935a4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ffd0935a4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dffd0935a4_1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dc1d6be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dc1d6be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ddc1d6be4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07497850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e07497850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207b1c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207b1c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e207b1c2e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116dd6781081d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c116dd6781081d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c116dd6781081d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c9572db158a6db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c9572db158a6db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4c9572db158a6db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827a94981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b827a94981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d217f817169e6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d217f817169e68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7d217f817169e68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827a94981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827a94981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b827a94981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827a94981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b827a94981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5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5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5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4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2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8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2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2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1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e_it@iastate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-adventures.org/ip-rang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2379E-8164-95C2-4932-93FAB8AF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E266C50-FB54-EC2B-5315-D76F5B16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6" y="813747"/>
            <a:ext cx="7370284" cy="2898604"/>
          </a:xfrm>
          <a:prstGeom prst="rect">
            <a:avLst/>
          </a:prstGeom>
        </p:spPr>
      </p:pic>
      <p:sp>
        <p:nvSpPr>
          <p:cNvPr id="7" name="Google Shape;98;p15">
            <a:extLst>
              <a:ext uri="{FF2B5EF4-FFF2-40B4-BE49-F238E27FC236}">
                <a16:creationId xmlns:a16="http://schemas.microsoft.com/office/drawing/2014/main" id="{ACB7B896-B697-AAAC-12A7-FCCE3641AC05}"/>
              </a:ext>
            </a:extLst>
          </p:cNvPr>
          <p:cNvSpPr txBox="1">
            <a:spLocks/>
          </p:cNvSpPr>
          <p:nvPr/>
        </p:nvSpPr>
        <p:spPr>
          <a:xfrm>
            <a:off x="724468" y="39789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&amp; Vulnerability Scanning</a:t>
            </a:r>
          </a:p>
        </p:txBody>
      </p:sp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F839DC9B-2DEC-E2D7-3D49-D17F8214C5E1}"/>
              </a:ext>
            </a:extLst>
          </p:cNvPr>
          <p:cNvSpPr txBox="1">
            <a:spLocks/>
          </p:cNvSpPr>
          <p:nvPr/>
        </p:nvSpPr>
        <p:spPr>
          <a:xfrm>
            <a:off x="1410268" y="5459286"/>
            <a:ext cx="6400800" cy="11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10</a:t>
            </a:r>
          </a:p>
        </p:txBody>
      </p:sp>
    </p:spTree>
    <p:extLst>
      <p:ext uri="{BB962C8B-B14F-4D97-AF65-F5344CB8AC3E}">
        <p14:creationId xmlns:p14="http://schemas.microsoft.com/office/powerpoint/2010/main" val="181824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Port Scanning </a:t>
            </a:r>
            <a:endParaRPr lang="en-US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Port Scanning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idx="1"/>
          </p:nvPr>
        </p:nvSpPr>
        <p:spPr>
          <a:xfrm>
            <a:off x="457200" y="12821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 Scanning: 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500" u="sng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What is it:</a:t>
            </a:r>
            <a:endParaRPr sz="2900" u="sng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US" sz="2900">
                <a:solidFill>
                  <a:srgbClr val="000000"/>
                </a:solidFill>
              </a:rPr>
              <a:t>Lists all the open ports and services in a network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Why:</a:t>
            </a:r>
            <a:r>
              <a:rPr lang="en-US" sz="2900">
                <a:solidFill>
                  <a:srgbClr val="000000"/>
                </a:solidFill>
              </a:rPr>
              <a:t> Identifies open ports where attackers can easily hack a system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Port Scanning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idx="1"/>
          </p:nvPr>
        </p:nvSpPr>
        <p:spPr>
          <a:xfrm>
            <a:off x="457200" y="12821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 u="sng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How it works:</a:t>
            </a:r>
            <a:endParaRPr sz="2900" u="sng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US" sz="2900">
                <a:solidFill>
                  <a:srgbClr val="000000"/>
                </a:solidFill>
              </a:rPr>
              <a:t>Ports are where information flows in and out of to and from the internet or other computers.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Port scans are just like network/host scans. After finding out all the IP addresses, port scans sends out either a ping or a packet to the ports within a network. 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lang="en-US" sz="2900">
                <a:solidFill>
                  <a:srgbClr val="000000"/>
                </a:solidFill>
              </a:rPr>
              <a:t>They then get a response back that includes detailed information about the port.</a:t>
            </a:r>
            <a:endParaRPr sz="2900">
              <a:solidFill>
                <a:srgbClr val="000000"/>
              </a:solidFill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Vulnerability Scanning </a:t>
            </a:r>
            <a:endParaRPr lang="en-US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Vulnerability Scanning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4" name="Google Shape;204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Vulnerability Scanning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endParaRPr sz="1500" u="sng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/>
              <a:t>What is it:</a:t>
            </a:r>
            <a:endParaRPr sz="2900" u="sng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Discovers the presence of known vulnerabilities</a:t>
            </a:r>
            <a:endParaRPr sz="2900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endParaRPr sz="2900" u="sng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/>
              <a:t>Why:</a:t>
            </a:r>
            <a:endParaRPr sz="2900" u="sng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Vulnerabilities within a network are a tremendous threat to the systems within the network and the data is holds.</a:t>
            </a:r>
            <a:endParaRPr sz="2900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endParaRPr sz="2900" u="sng"/>
          </a:p>
        </p:txBody>
      </p:sp>
      <p:sp>
        <p:nvSpPr>
          <p:cNvPr id="206" name="Google Shape;206;p28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Vulnerability Scanning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/>
              <a:t>How it works:</a:t>
            </a:r>
            <a:endParaRPr sz="2900" u="sng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Once again, pings or packets are used to find the possible vulnerabilities of a network.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This will result in a response given by the devices on the network.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The results are then compared to a database that defines flaws, poor programs, misconfiguration, bugs, and defaults. </a:t>
            </a:r>
            <a:endParaRPr sz="2900"/>
          </a:p>
        </p:txBody>
      </p:sp>
      <p:sp>
        <p:nvSpPr>
          <p:cNvPr id="215" name="Google Shape;215;p29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Network Scanning 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" y="1936748"/>
            <a:ext cx="8229600" cy="334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Types of Network Scanning Tools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1" name="Google Shape;231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Nmap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Nikto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Nessus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Armitage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Metasploit</a:t>
            </a:r>
            <a:endParaRPr sz="29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We will be testing out how to use, Nmap, Armitage, and Metasploit in Activity 1 and Activity 2</a:t>
            </a:r>
            <a:endParaRPr sz="2900"/>
          </a:p>
        </p:txBody>
      </p:sp>
      <p:sp>
        <p:nvSpPr>
          <p:cNvPr id="233" name="Google Shape;233;p31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Do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Module 10 Activity 1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Complete Module 10 Activity 2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End of Module 10!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9" name="Google Shape;249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questions do you have?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Next Module Topic:</a:t>
            </a:r>
            <a:br>
              <a:rPr lang="en-US"/>
            </a:b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Auditing and Remediation!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1" name="Google Shape;251;p33"/>
          <p:cNvSpPr txBox="1"/>
          <p:nvPr/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</a:rPr>
              <a:t>Copyright 2021 Iowa State University</a:t>
            </a: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52225" y="4253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10 Agenda</a:t>
            </a:r>
            <a:endParaRPr sz="35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idx="1"/>
          </p:nvPr>
        </p:nvSpPr>
        <p:spPr>
          <a:xfrm>
            <a:off x="457200" y="15683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100"/>
              <a:buChar char="➢"/>
            </a:pPr>
            <a:r>
              <a:rPr lang="en-US" sz="3500"/>
              <a:t>Network Scanning </a:t>
            </a:r>
            <a:endParaRPr sz="35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 sz="3500"/>
              <a:t>Port Scanning</a:t>
            </a:r>
            <a:endParaRPr sz="35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 sz="3500"/>
              <a:t>Vulnerability Scanning</a:t>
            </a: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072000" y="63293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Contact Innovate-IT support staff!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email: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innovate_it@iastate.edu</a:t>
            </a:r>
            <a:endParaRPr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Your school’s IP-Range can be found at: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u="sng">
                <a:solidFill>
                  <a:schemeClr val="hlink"/>
                </a:solidFill>
                <a:hlinkClick r:id="rId4"/>
              </a:rPr>
              <a:t>http://www.it-adventures.org/ip-ranges/</a:t>
            </a:r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Scanning 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Scanning</a:t>
            </a:r>
            <a:endParaRPr sz="35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SzPts val="2700"/>
              <a:buChar char="-"/>
            </a:pPr>
            <a:r>
              <a:rPr lang="en-US" sz="2800"/>
              <a:t>As we learned in Module 8, we can perform a penetration test to check for vulnerabilities within a computer system.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Recall, passive reconnaissance is the first step of the pen test.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The next step of a pen test is network scanning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Char char="-"/>
            </a:pPr>
            <a:r>
              <a:rPr lang="en-US" sz="2800" b="1">
                <a:latin typeface="Helvetica Neue"/>
                <a:ea typeface="Helvetica Neue"/>
                <a:cs typeface="Helvetica Neue"/>
                <a:sym typeface="Helvetica Neue"/>
              </a:rPr>
              <a:t>Network scanning</a:t>
            </a:r>
            <a:r>
              <a:rPr lang="en-US" sz="2800"/>
              <a:t> is the process of finding what devices are on a network to discover potential entry points and weaknesses in the network.</a:t>
            </a:r>
            <a:endParaRPr sz="28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628650" y="16764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Network Scanning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idx="1"/>
          </p:nvPr>
        </p:nvSpPr>
        <p:spPr>
          <a:xfrm>
            <a:off x="457205" y="149409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Hackers commonly use network scanning to gain access to a computer system within a network.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Hence it is the second step of a penetration test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Network scanning is not only used by hackers but large companies to try and keep their systems secure and protected.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They can be used to find vulnerabilities before hackers do and patch them up. 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Scanning</a:t>
            </a:r>
            <a:r>
              <a:rPr lang="en-US" dirty="0"/>
              <a:t> </a:t>
            </a:r>
            <a:endParaRPr lang="en-US">
              <a:cs typeface="Calibri Light" panose="020F0302020204030204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idx="1"/>
          </p:nvPr>
        </p:nvSpPr>
        <p:spPr>
          <a:xfrm>
            <a:off x="457200" y="125722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Network Scanning is broken down into three parts…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/>
          </a:p>
          <a:p>
            <a: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Network/Host Scanning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Port Scanning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Vulnerability Scanning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   to gather sensitive information</a:t>
            </a:r>
            <a:endParaRPr sz="29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691772" y="274669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Network/Host Scanning </a:t>
            </a:r>
            <a:endParaRPr lang="en-US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Network/Host Scanning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Network/Host Scanning: 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500" u="sng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What is it:</a:t>
            </a:r>
            <a:endParaRPr sz="2900" u="sng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-US" sz="2900">
                <a:solidFill>
                  <a:srgbClr val="000000"/>
                </a:solidFill>
              </a:rPr>
              <a:t>Lists all the potential IP addresses within a network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</a:rPr>
              <a:t>Why:</a:t>
            </a:r>
            <a:r>
              <a:rPr lang="en-US" sz="2900">
                <a:solidFill>
                  <a:srgbClr val="000000"/>
                </a:solidFill>
              </a:rPr>
              <a:t> Helps discover and manage devices being used on a network</a:t>
            </a:r>
            <a:endParaRPr sz="2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Network/Host Scanning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500" u="sng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900" u="sng"/>
              <a:t>How it works:</a:t>
            </a:r>
            <a:endParaRPr sz="2900"/>
          </a:p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-"/>
            </a:pPr>
            <a:r>
              <a:rPr lang="en-US" sz="2900"/>
              <a:t>Send out pings or packet to all the potential IP addresses in the network. A response will be send back to determine if the device in active or dead.</a:t>
            </a:r>
            <a:endParaRPr sz="29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2900"/>
              <a:t>Therefore, collecting all the active hosts and mapping out their IP addresses.</a:t>
            </a: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sz="quarter" idx="11"/>
          </p:nvPr>
        </p:nvSpPr>
        <p:spPr>
          <a:xfrm>
            <a:off x="3124200" y="638190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2021 Iowa State University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20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Module 10 Agenda</vt:lpstr>
      <vt:lpstr> Network Scanning </vt:lpstr>
      <vt:lpstr>Network Scanning</vt:lpstr>
      <vt:lpstr>Network Scanning</vt:lpstr>
      <vt:lpstr>Network Scanning </vt:lpstr>
      <vt:lpstr> Network/Host Scanning </vt:lpstr>
      <vt:lpstr>Network/Host Scanning</vt:lpstr>
      <vt:lpstr>Network/Host Scanning</vt:lpstr>
      <vt:lpstr>Port Scanning </vt:lpstr>
      <vt:lpstr>Port Scanning</vt:lpstr>
      <vt:lpstr>Port Scanning</vt:lpstr>
      <vt:lpstr>Vulnerability Scanning </vt:lpstr>
      <vt:lpstr>Vulnerability Scanning</vt:lpstr>
      <vt:lpstr>Vulnerability Scanning</vt:lpstr>
      <vt:lpstr>Network Scanning </vt:lpstr>
      <vt:lpstr>Types of Network Scanning Tools</vt:lpstr>
      <vt:lpstr>To Do</vt:lpstr>
      <vt:lpstr>End of Module 10!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&amp; Vulnerability Scanning</dc:title>
  <cp:revision>32</cp:revision>
  <dcterms:modified xsi:type="dcterms:W3CDTF">2022-12-14T14:28:17Z</dcterms:modified>
</cp:coreProperties>
</file>