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elvetica Neue" panose="020B0604020202020204" charset="0"/>
      <p:regular r:id="rId34"/>
      <p:bold r:id="rId35"/>
      <p:italic r:id="rId36"/>
      <p:boldItalic r:id="rId37"/>
    </p:embeddedFont>
    <p:embeddedFont>
      <p:font typeface="Helvetica Neue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62283-2264-4B18-886C-2DE0885A9B0B}" v="214" dt="2022-12-12T19:04:15.899"/>
    <p1510:client id="{EF301F09-D051-4459-8C8C-8D72C2A27008}" v="48" dt="2022-12-14T14:09:56.132"/>
  </p1510:revLst>
</p1510:revInfo>
</file>

<file path=ppt/tableStyles.xml><?xml version="1.0" encoding="utf-8"?>
<a:tblStyleLst xmlns:a="http://schemas.openxmlformats.org/drawingml/2006/main" def="{79FC2ABF-A428-4565-AAA6-F4DDFE40EF36}">
  <a:tblStyle styleId="{79FC2ABF-A428-4565-AAA6-F4DDFE40EF36}"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Foster" userId="kAcKbtYv0Yi90QHs5/CqP700p5iu1n6krv3YJzDFQa0=" providerId="None" clId="Web-{BF462283-2264-4B18-886C-2DE0885A9B0B}"/>
    <pc:docChg chg="addSld delSld modSld">
      <pc:chgData name="Lindsay Foster" userId="kAcKbtYv0Yi90QHs5/CqP700p5iu1n6krv3YJzDFQa0=" providerId="None" clId="Web-{BF462283-2264-4B18-886C-2DE0885A9B0B}" dt="2022-12-12T19:04:15.899" v="138" actId="20577"/>
      <pc:docMkLst>
        <pc:docMk/>
      </pc:docMkLst>
      <pc:sldChg chg="del">
        <pc:chgData name="Lindsay Foster" userId="kAcKbtYv0Yi90QHs5/CqP700p5iu1n6krv3YJzDFQa0=" providerId="None" clId="Web-{BF462283-2264-4B18-886C-2DE0885A9B0B}" dt="2022-12-12T19:00:00.233" v="28"/>
        <pc:sldMkLst>
          <pc:docMk/>
          <pc:sldMk cId="0" sldId="256"/>
        </pc:sldMkLst>
      </pc:sldChg>
      <pc:sldChg chg="modSp">
        <pc:chgData name="Lindsay Foster" userId="kAcKbtYv0Yi90QHs5/CqP700p5iu1n6krv3YJzDFQa0=" providerId="None" clId="Web-{BF462283-2264-4B18-886C-2DE0885A9B0B}" dt="2022-12-12T19:00:11.249" v="32" actId="20577"/>
        <pc:sldMkLst>
          <pc:docMk/>
          <pc:sldMk cId="0" sldId="257"/>
        </pc:sldMkLst>
        <pc:spChg chg="mod">
          <ac:chgData name="Lindsay Foster" userId="kAcKbtYv0Yi90QHs5/CqP700p5iu1n6krv3YJzDFQa0=" providerId="None" clId="Web-{BF462283-2264-4B18-886C-2DE0885A9B0B}" dt="2022-12-12T19:00:11.249" v="32" actId="20577"/>
          <ac:spMkLst>
            <pc:docMk/>
            <pc:sldMk cId="0" sldId="257"/>
            <ac:spMk id="176" creationId="{00000000-0000-0000-0000-000000000000}"/>
          </ac:spMkLst>
        </pc:spChg>
      </pc:sldChg>
      <pc:sldChg chg="modSp">
        <pc:chgData name="Lindsay Foster" userId="kAcKbtYv0Yi90QHs5/CqP700p5iu1n6krv3YJzDFQa0=" providerId="None" clId="Web-{BF462283-2264-4B18-886C-2DE0885A9B0B}" dt="2022-12-12T19:01:06.438" v="48" actId="20577"/>
        <pc:sldMkLst>
          <pc:docMk/>
          <pc:sldMk cId="0" sldId="258"/>
        </pc:sldMkLst>
        <pc:spChg chg="mod">
          <ac:chgData name="Lindsay Foster" userId="kAcKbtYv0Yi90QHs5/CqP700p5iu1n6krv3YJzDFQa0=" providerId="None" clId="Web-{BF462283-2264-4B18-886C-2DE0885A9B0B}" dt="2022-12-12T19:01:06.438" v="48" actId="20577"/>
          <ac:spMkLst>
            <pc:docMk/>
            <pc:sldMk cId="0" sldId="258"/>
            <ac:spMk id="183" creationId="{00000000-0000-0000-0000-000000000000}"/>
          </ac:spMkLst>
        </pc:spChg>
      </pc:sldChg>
      <pc:sldChg chg="modSp">
        <pc:chgData name="Lindsay Foster" userId="kAcKbtYv0Yi90QHs5/CqP700p5iu1n6krv3YJzDFQa0=" providerId="None" clId="Web-{BF462283-2264-4B18-886C-2DE0885A9B0B}" dt="2022-12-12T19:00:21.937" v="38" actId="20577"/>
        <pc:sldMkLst>
          <pc:docMk/>
          <pc:sldMk cId="0" sldId="259"/>
        </pc:sldMkLst>
        <pc:spChg chg="mod">
          <ac:chgData name="Lindsay Foster" userId="kAcKbtYv0Yi90QHs5/CqP700p5iu1n6krv3YJzDFQa0=" providerId="None" clId="Web-{BF462283-2264-4B18-886C-2DE0885A9B0B}" dt="2022-12-12T19:00:21.937" v="38" actId="20577"/>
          <ac:spMkLst>
            <pc:docMk/>
            <pc:sldMk cId="0" sldId="259"/>
            <ac:spMk id="192" creationId="{00000000-0000-0000-0000-000000000000}"/>
          </ac:spMkLst>
        </pc:spChg>
      </pc:sldChg>
      <pc:sldChg chg="modSp">
        <pc:chgData name="Lindsay Foster" userId="kAcKbtYv0Yi90QHs5/CqP700p5iu1n6krv3YJzDFQa0=" providerId="None" clId="Web-{BF462283-2264-4B18-886C-2DE0885A9B0B}" dt="2022-12-12T19:01:01.188" v="47" actId="20577"/>
        <pc:sldMkLst>
          <pc:docMk/>
          <pc:sldMk cId="0" sldId="261"/>
        </pc:sldMkLst>
        <pc:spChg chg="mod">
          <ac:chgData name="Lindsay Foster" userId="kAcKbtYv0Yi90QHs5/CqP700p5iu1n6krv3YJzDFQa0=" providerId="None" clId="Web-{BF462283-2264-4B18-886C-2DE0885A9B0B}" dt="2022-12-12T19:01:01.188" v="47" actId="20577"/>
          <ac:spMkLst>
            <pc:docMk/>
            <pc:sldMk cId="0" sldId="261"/>
            <ac:spMk id="208" creationId="{00000000-0000-0000-0000-000000000000}"/>
          </ac:spMkLst>
        </pc:spChg>
      </pc:sldChg>
      <pc:sldChg chg="modSp">
        <pc:chgData name="Lindsay Foster" userId="kAcKbtYv0Yi90QHs5/CqP700p5iu1n6krv3YJzDFQa0=" providerId="None" clId="Web-{BF462283-2264-4B18-886C-2DE0885A9B0B}" dt="2022-12-12T19:00:56.204" v="46" actId="20577"/>
        <pc:sldMkLst>
          <pc:docMk/>
          <pc:sldMk cId="0" sldId="264"/>
        </pc:sldMkLst>
        <pc:spChg chg="mod">
          <ac:chgData name="Lindsay Foster" userId="kAcKbtYv0Yi90QHs5/CqP700p5iu1n6krv3YJzDFQa0=" providerId="None" clId="Web-{BF462283-2264-4B18-886C-2DE0885A9B0B}" dt="2022-12-12T19:00:56.204" v="46" actId="20577"/>
          <ac:spMkLst>
            <pc:docMk/>
            <pc:sldMk cId="0" sldId="264"/>
            <ac:spMk id="233" creationId="{00000000-0000-0000-0000-000000000000}"/>
          </ac:spMkLst>
        </pc:spChg>
      </pc:sldChg>
      <pc:sldChg chg="modSp">
        <pc:chgData name="Lindsay Foster" userId="kAcKbtYv0Yi90QHs5/CqP700p5iu1n6krv3YJzDFQa0=" providerId="None" clId="Web-{BF462283-2264-4B18-886C-2DE0885A9B0B}" dt="2022-12-12T19:01:59.706" v="68" actId="20577"/>
        <pc:sldMkLst>
          <pc:docMk/>
          <pc:sldMk cId="0" sldId="265"/>
        </pc:sldMkLst>
        <pc:spChg chg="mod">
          <ac:chgData name="Lindsay Foster" userId="kAcKbtYv0Yi90QHs5/CqP700p5iu1n6krv3YJzDFQa0=" providerId="None" clId="Web-{BF462283-2264-4B18-886C-2DE0885A9B0B}" dt="2022-12-12T19:01:19.939" v="55" actId="20577"/>
          <ac:spMkLst>
            <pc:docMk/>
            <pc:sldMk cId="0" sldId="265"/>
            <ac:spMk id="241" creationId="{00000000-0000-0000-0000-000000000000}"/>
          </ac:spMkLst>
        </pc:spChg>
        <pc:spChg chg="mod">
          <ac:chgData name="Lindsay Foster" userId="kAcKbtYv0Yi90QHs5/CqP700p5iu1n6krv3YJzDFQa0=" providerId="None" clId="Web-{BF462283-2264-4B18-886C-2DE0885A9B0B}" dt="2022-12-12T19:01:59.706" v="68" actId="20577"/>
          <ac:spMkLst>
            <pc:docMk/>
            <pc:sldMk cId="0" sldId="265"/>
            <ac:spMk id="242" creationId="{00000000-0000-0000-0000-000000000000}"/>
          </ac:spMkLst>
        </pc:spChg>
      </pc:sldChg>
      <pc:sldChg chg="modSp">
        <pc:chgData name="Lindsay Foster" userId="kAcKbtYv0Yi90QHs5/CqP700p5iu1n6krv3YJzDFQa0=" providerId="None" clId="Web-{BF462283-2264-4B18-886C-2DE0885A9B0B}" dt="2022-12-12T19:02:29.113" v="90" actId="20577"/>
        <pc:sldMkLst>
          <pc:docMk/>
          <pc:sldMk cId="0" sldId="266"/>
        </pc:sldMkLst>
        <pc:spChg chg="mod">
          <ac:chgData name="Lindsay Foster" userId="kAcKbtYv0Yi90QHs5/CqP700p5iu1n6krv3YJzDFQa0=" providerId="None" clId="Web-{BF462283-2264-4B18-886C-2DE0885A9B0B}" dt="2022-12-12T19:02:04.566" v="75" actId="20577"/>
          <ac:spMkLst>
            <pc:docMk/>
            <pc:sldMk cId="0" sldId="266"/>
            <ac:spMk id="250" creationId="{00000000-0000-0000-0000-000000000000}"/>
          </ac:spMkLst>
        </pc:spChg>
        <pc:spChg chg="mod">
          <ac:chgData name="Lindsay Foster" userId="kAcKbtYv0Yi90QHs5/CqP700p5iu1n6krv3YJzDFQa0=" providerId="None" clId="Web-{BF462283-2264-4B18-886C-2DE0885A9B0B}" dt="2022-12-12T19:02:29.113" v="90" actId="20577"/>
          <ac:spMkLst>
            <pc:docMk/>
            <pc:sldMk cId="0" sldId="266"/>
            <ac:spMk id="251" creationId="{00000000-0000-0000-0000-000000000000}"/>
          </ac:spMkLst>
        </pc:spChg>
      </pc:sldChg>
      <pc:sldChg chg="modSp">
        <pc:chgData name="Lindsay Foster" userId="kAcKbtYv0Yi90QHs5/CqP700p5iu1n6krv3YJzDFQa0=" providerId="None" clId="Web-{BF462283-2264-4B18-886C-2DE0885A9B0B}" dt="2022-12-12T19:02:37.817" v="94" actId="20577"/>
        <pc:sldMkLst>
          <pc:docMk/>
          <pc:sldMk cId="0" sldId="267"/>
        </pc:sldMkLst>
        <pc:spChg chg="mod">
          <ac:chgData name="Lindsay Foster" userId="kAcKbtYv0Yi90QHs5/CqP700p5iu1n6krv3YJzDFQa0=" providerId="None" clId="Web-{BF462283-2264-4B18-886C-2DE0885A9B0B}" dt="2022-12-12T19:02:37.817" v="94" actId="20577"/>
          <ac:spMkLst>
            <pc:docMk/>
            <pc:sldMk cId="0" sldId="267"/>
            <ac:spMk id="259" creationId="{00000000-0000-0000-0000-000000000000}"/>
          </ac:spMkLst>
        </pc:spChg>
      </pc:sldChg>
      <pc:sldChg chg="modSp">
        <pc:chgData name="Lindsay Foster" userId="kAcKbtYv0Yi90QHs5/CqP700p5iu1n6krv3YJzDFQa0=" providerId="None" clId="Web-{BF462283-2264-4B18-886C-2DE0885A9B0B}" dt="2022-12-12T19:02:44.614" v="95" actId="20577"/>
        <pc:sldMkLst>
          <pc:docMk/>
          <pc:sldMk cId="0" sldId="268"/>
        </pc:sldMkLst>
        <pc:spChg chg="mod">
          <ac:chgData name="Lindsay Foster" userId="kAcKbtYv0Yi90QHs5/CqP700p5iu1n6krv3YJzDFQa0=" providerId="None" clId="Web-{BF462283-2264-4B18-886C-2DE0885A9B0B}" dt="2022-12-12T19:02:44.614" v="95" actId="20577"/>
          <ac:spMkLst>
            <pc:docMk/>
            <pc:sldMk cId="0" sldId="268"/>
            <ac:spMk id="267" creationId="{00000000-0000-0000-0000-000000000000}"/>
          </ac:spMkLst>
        </pc:spChg>
      </pc:sldChg>
      <pc:sldChg chg="modSp">
        <pc:chgData name="Lindsay Foster" userId="kAcKbtYv0Yi90QHs5/CqP700p5iu1n6krv3YJzDFQa0=" providerId="None" clId="Web-{BF462283-2264-4B18-886C-2DE0885A9B0B}" dt="2022-12-12T19:02:54.896" v="99" actId="20577"/>
        <pc:sldMkLst>
          <pc:docMk/>
          <pc:sldMk cId="0" sldId="269"/>
        </pc:sldMkLst>
        <pc:spChg chg="mod">
          <ac:chgData name="Lindsay Foster" userId="kAcKbtYv0Yi90QHs5/CqP700p5iu1n6krv3YJzDFQa0=" providerId="None" clId="Web-{BF462283-2264-4B18-886C-2DE0885A9B0B}" dt="2022-12-12T19:02:54.896" v="99" actId="20577"/>
          <ac:spMkLst>
            <pc:docMk/>
            <pc:sldMk cId="0" sldId="269"/>
            <ac:spMk id="276" creationId="{00000000-0000-0000-0000-000000000000}"/>
          </ac:spMkLst>
        </pc:spChg>
      </pc:sldChg>
      <pc:sldChg chg="modSp">
        <pc:chgData name="Lindsay Foster" userId="kAcKbtYv0Yi90QHs5/CqP700p5iu1n6krv3YJzDFQa0=" providerId="None" clId="Web-{BF462283-2264-4B18-886C-2DE0885A9B0B}" dt="2022-12-12T19:03:05.974" v="105" actId="20577"/>
        <pc:sldMkLst>
          <pc:docMk/>
          <pc:sldMk cId="0" sldId="270"/>
        </pc:sldMkLst>
        <pc:spChg chg="mod">
          <ac:chgData name="Lindsay Foster" userId="kAcKbtYv0Yi90QHs5/CqP700p5iu1n6krv3YJzDFQa0=" providerId="None" clId="Web-{BF462283-2264-4B18-886C-2DE0885A9B0B}" dt="2022-12-12T19:03:05.974" v="105" actId="20577"/>
          <ac:spMkLst>
            <pc:docMk/>
            <pc:sldMk cId="0" sldId="270"/>
            <ac:spMk id="285" creationId="{00000000-0000-0000-0000-000000000000}"/>
          </ac:spMkLst>
        </pc:spChg>
      </pc:sldChg>
      <pc:sldChg chg="modSp">
        <pc:chgData name="Lindsay Foster" userId="kAcKbtYv0Yi90QHs5/CqP700p5iu1n6krv3YJzDFQa0=" providerId="None" clId="Web-{BF462283-2264-4B18-886C-2DE0885A9B0B}" dt="2022-12-12T19:03:13.271" v="106" actId="20577"/>
        <pc:sldMkLst>
          <pc:docMk/>
          <pc:sldMk cId="0" sldId="272"/>
        </pc:sldMkLst>
        <pc:spChg chg="mod">
          <ac:chgData name="Lindsay Foster" userId="kAcKbtYv0Yi90QHs5/CqP700p5iu1n6krv3YJzDFQa0=" providerId="None" clId="Web-{BF462283-2264-4B18-886C-2DE0885A9B0B}" dt="2022-12-12T19:03:13.271" v="106" actId="20577"/>
          <ac:spMkLst>
            <pc:docMk/>
            <pc:sldMk cId="0" sldId="272"/>
            <ac:spMk id="301" creationId="{00000000-0000-0000-0000-000000000000}"/>
          </ac:spMkLst>
        </pc:spChg>
      </pc:sldChg>
      <pc:sldChg chg="modSp">
        <pc:chgData name="Lindsay Foster" userId="kAcKbtYv0Yi90QHs5/CqP700p5iu1n6krv3YJzDFQa0=" providerId="None" clId="Web-{BF462283-2264-4B18-886C-2DE0885A9B0B}" dt="2022-12-12T19:03:29.631" v="130"/>
        <pc:sldMkLst>
          <pc:docMk/>
          <pc:sldMk cId="0" sldId="274"/>
        </pc:sldMkLst>
        <pc:graphicFrameChg chg="mod modGraphic">
          <ac:chgData name="Lindsay Foster" userId="kAcKbtYv0Yi90QHs5/CqP700p5iu1n6krv3YJzDFQa0=" providerId="None" clId="Web-{BF462283-2264-4B18-886C-2DE0885A9B0B}" dt="2022-12-12T19:03:29.631" v="130"/>
          <ac:graphicFrameMkLst>
            <pc:docMk/>
            <pc:sldMk cId="0" sldId="274"/>
            <ac:graphicFrameMk id="321" creationId="{00000000-0000-0000-0000-000000000000}"/>
          </ac:graphicFrameMkLst>
        </pc:graphicFrameChg>
      </pc:sldChg>
      <pc:sldChg chg="modSp">
        <pc:chgData name="Lindsay Foster" userId="kAcKbtYv0Yi90QHs5/CqP700p5iu1n6krv3YJzDFQa0=" providerId="None" clId="Web-{BF462283-2264-4B18-886C-2DE0885A9B0B}" dt="2022-12-12T19:03:33.085" v="131" actId="20577"/>
        <pc:sldMkLst>
          <pc:docMk/>
          <pc:sldMk cId="0" sldId="275"/>
        </pc:sldMkLst>
        <pc:spChg chg="mod">
          <ac:chgData name="Lindsay Foster" userId="kAcKbtYv0Yi90QHs5/CqP700p5iu1n6krv3YJzDFQa0=" providerId="None" clId="Web-{BF462283-2264-4B18-886C-2DE0885A9B0B}" dt="2022-12-12T19:03:33.085" v="131" actId="20577"/>
          <ac:spMkLst>
            <pc:docMk/>
            <pc:sldMk cId="0" sldId="275"/>
            <ac:spMk id="329" creationId="{00000000-0000-0000-0000-000000000000}"/>
          </ac:spMkLst>
        </pc:spChg>
      </pc:sldChg>
      <pc:sldChg chg="modSp">
        <pc:chgData name="Lindsay Foster" userId="kAcKbtYv0Yi90QHs5/CqP700p5iu1n6krv3YJzDFQa0=" providerId="None" clId="Web-{BF462283-2264-4B18-886C-2DE0885A9B0B}" dt="2022-12-12T19:04:15.899" v="138" actId="20577"/>
        <pc:sldMkLst>
          <pc:docMk/>
          <pc:sldMk cId="0" sldId="280"/>
        </pc:sldMkLst>
        <pc:spChg chg="mod">
          <ac:chgData name="Lindsay Foster" userId="kAcKbtYv0Yi90QHs5/CqP700p5iu1n6krv3YJzDFQa0=" providerId="None" clId="Web-{BF462283-2264-4B18-886C-2DE0885A9B0B}" dt="2022-12-12T19:04:15.899" v="138" actId="20577"/>
          <ac:spMkLst>
            <pc:docMk/>
            <pc:sldMk cId="0" sldId="280"/>
            <ac:spMk id="375" creationId="{00000000-0000-0000-0000-000000000000}"/>
          </ac:spMkLst>
        </pc:spChg>
      </pc:sldChg>
      <pc:sldChg chg="addSp delSp modSp new">
        <pc:chgData name="Lindsay Foster" userId="kAcKbtYv0Yi90QHs5/CqP700p5iu1n6krv3YJzDFQa0=" providerId="None" clId="Web-{BF462283-2264-4B18-886C-2DE0885A9B0B}" dt="2022-12-12T18:59:55.311" v="27" actId="20577"/>
        <pc:sldMkLst>
          <pc:docMk/>
          <pc:sldMk cId="1167533813" sldId="281"/>
        </pc:sldMkLst>
        <pc:spChg chg="del">
          <ac:chgData name="Lindsay Foster" userId="kAcKbtYv0Yi90QHs5/CqP700p5iu1n6krv3YJzDFQa0=" providerId="None" clId="Web-{BF462283-2264-4B18-886C-2DE0885A9B0B}" dt="2022-12-12T18:57:22.289" v="1"/>
          <ac:spMkLst>
            <pc:docMk/>
            <pc:sldMk cId="1167533813" sldId="281"/>
            <ac:spMk id="2" creationId="{DD506AB9-F98C-67C1-C491-A4E8EDE89AF3}"/>
          </ac:spMkLst>
        </pc:spChg>
        <pc:spChg chg="del">
          <ac:chgData name="Lindsay Foster" userId="kAcKbtYv0Yi90QHs5/CqP700p5iu1n6krv3YJzDFQa0=" providerId="None" clId="Web-{BF462283-2264-4B18-886C-2DE0885A9B0B}" dt="2022-12-12T18:57:23.727" v="2"/>
          <ac:spMkLst>
            <pc:docMk/>
            <pc:sldMk cId="1167533813" sldId="281"/>
            <ac:spMk id="3" creationId="{FC8B76E2-7394-F01E-2466-E18E084132DC}"/>
          </ac:spMkLst>
        </pc:spChg>
        <pc:spChg chg="add mod">
          <ac:chgData name="Lindsay Foster" userId="kAcKbtYv0Yi90QHs5/CqP700p5iu1n6krv3YJzDFQa0=" providerId="None" clId="Web-{BF462283-2264-4B18-886C-2DE0885A9B0B}" dt="2022-12-12T18:59:55.311" v="27" actId="20577"/>
          <ac:spMkLst>
            <pc:docMk/>
            <pc:sldMk cId="1167533813" sldId="281"/>
            <ac:spMk id="7" creationId="{D5CE5150-6464-A6FF-BBA4-187E77FF0B3B}"/>
          </ac:spMkLst>
        </pc:spChg>
        <pc:spChg chg="add mod">
          <ac:chgData name="Lindsay Foster" userId="kAcKbtYv0Yi90QHs5/CqP700p5iu1n6krv3YJzDFQa0=" providerId="None" clId="Web-{BF462283-2264-4B18-886C-2DE0885A9B0B}" dt="2022-12-12T18:59:47.998" v="24" actId="1076"/>
          <ac:spMkLst>
            <pc:docMk/>
            <pc:sldMk cId="1167533813" sldId="281"/>
            <ac:spMk id="9" creationId="{A7569252-8675-1BBE-E53A-5CACE710104F}"/>
          </ac:spMkLst>
        </pc:spChg>
        <pc:picChg chg="add del mod">
          <ac:chgData name="Lindsay Foster" userId="kAcKbtYv0Yi90QHs5/CqP700p5iu1n6krv3YJzDFQa0=" providerId="None" clId="Web-{BF462283-2264-4B18-886C-2DE0885A9B0B}" dt="2022-12-12T18:58:28.526" v="11"/>
          <ac:picMkLst>
            <pc:docMk/>
            <pc:sldMk cId="1167533813" sldId="281"/>
            <ac:picMk id="5" creationId="{1D9C2E05-3728-529C-44FE-2EECC80FFFC7}"/>
          </ac:picMkLst>
        </pc:picChg>
        <pc:picChg chg="add del mod">
          <ac:chgData name="Lindsay Foster" userId="kAcKbtYv0Yi90QHs5/CqP700p5iu1n6krv3YJzDFQa0=" providerId="None" clId="Web-{BF462283-2264-4B18-886C-2DE0885A9B0B}" dt="2022-12-12T18:58:40.589" v="16"/>
          <ac:picMkLst>
            <pc:docMk/>
            <pc:sldMk cId="1167533813" sldId="281"/>
            <ac:picMk id="10" creationId="{6E699555-5CA6-ACB9-D713-AAD20D1054AC}"/>
          </ac:picMkLst>
        </pc:picChg>
        <pc:picChg chg="add mod">
          <ac:chgData name="Lindsay Foster" userId="kAcKbtYv0Yi90QHs5/CqP700p5iu1n6krv3YJzDFQa0=" providerId="None" clId="Web-{BF462283-2264-4B18-886C-2DE0885A9B0B}" dt="2022-12-12T18:59:42.810" v="22" actId="1076"/>
          <ac:picMkLst>
            <pc:docMk/>
            <pc:sldMk cId="1167533813" sldId="281"/>
            <ac:picMk id="11" creationId="{5D737E9F-E920-557A-FEAF-12A452EDF8AF}"/>
          </ac:picMkLst>
        </pc:picChg>
      </pc:sldChg>
    </pc:docChg>
  </pc:docChgLst>
  <pc:docChgLst>
    <pc:chgData name="Lindsay Foster" clId="Web-{EF301F09-D051-4459-8C8C-8D72C2A27008}"/>
    <pc:docChg chg="modSld addMainMaster delMainMaster modMainMaster">
      <pc:chgData name="Lindsay Foster" userId="" providerId="" clId="Web-{EF301F09-D051-4459-8C8C-8D72C2A27008}" dt="2022-12-14T14:09:56.132" v="18" actId="20577"/>
      <pc:docMkLst>
        <pc:docMk/>
      </pc:docMkLst>
      <pc:sldChg chg="modSp mod modClrScheme chgLayout">
        <pc:chgData name="Lindsay Foster" userId="" providerId="" clId="Web-{EF301F09-D051-4459-8C8C-8D72C2A27008}" dt="2022-12-14T14:08:15.566" v="7"/>
        <pc:sldMkLst>
          <pc:docMk/>
          <pc:sldMk cId="0" sldId="257"/>
        </pc:sldMkLst>
        <pc:spChg chg="mod ord">
          <ac:chgData name="Lindsay Foster" userId="" providerId="" clId="Web-{EF301F09-D051-4459-8C8C-8D72C2A27008}" dt="2022-12-14T14:08:15.566" v="7"/>
          <ac:spMkLst>
            <pc:docMk/>
            <pc:sldMk cId="0" sldId="257"/>
            <ac:spMk id="175" creationId="{00000000-0000-0000-0000-000000000000}"/>
          </ac:spMkLst>
        </pc:spChg>
        <pc:spChg chg="mod ord">
          <ac:chgData name="Lindsay Foster" userId="" providerId="" clId="Web-{EF301F09-D051-4459-8C8C-8D72C2A27008}" dt="2022-12-14T14:08:15.566" v="7"/>
          <ac:spMkLst>
            <pc:docMk/>
            <pc:sldMk cId="0" sldId="257"/>
            <ac:spMk id="176" creationId="{00000000-0000-0000-0000-000000000000}"/>
          </ac:spMkLst>
        </pc:spChg>
        <pc:spChg chg="mod ord">
          <ac:chgData name="Lindsay Foster" userId="" providerId="" clId="Web-{EF301F09-D051-4459-8C8C-8D72C2A27008}" dt="2022-12-14T14:08:15.566" v="7"/>
          <ac:spMkLst>
            <pc:docMk/>
            <pc:sldMk cId="0" sldId="257"/>
            <ac:spMk id="177" creationId="{00000000-0000-0000-0000-000000000000}"/>
          </ac:spMkLst>
        </pc:spChg>
        <pc:spChg chg="mod ord">
          <ac:chgData name="Lindsay Foster" userId="" providerId="" clId="Web-{EF301F09-D051-4459-8C8C-8D72C2A27008}" dt="2022-12-14T14:08:15.566" v="7"/>
          <ac:spMkLst>
            <pc:docMk/>
            <pc:sldMk cId="0" sldId="257"/>
            <ac:spMk id="178" creationId="{00000000-0000-0000-0000-000000000000}"/>
          </ac:spMkLst>
        </pc:spChg>
      </pc:sldChg>
      <pc:sldChg chg="modSp mod modClrScheme chgLayout">
        <pc:chgData name="Lindsay Foster" userId="" providerId="" clId="Web-{EF301F09-D051-4459-8C8C-8D72C2A27008}" dt="2022-12-14T14:08:48.083" v="8" actId="20577"/>
        <pc:sldMkLst>
          <pc:docMk/>
          <pc:sldMk cId="0" sldId="258"/>
        </pc:sldMkLst>
        <pc:spChg chg="mod ord">
          <ac:chgData name="Lindsay Foster" userId="" providerId="" clId="Web-{EF301F09-D051-4459-8C8C-8D72C2A27008}" dt="2022-12-14T14:08:48.083" v="8" actId="20577"/>
          <ac:spMkLst>
            <pc:docMk/>
            <pc:sldMk cId="0" sldId="258"/>
            <ac:spMk id="183" creationId="{00000000-0000-0000-0000-000000000000}"/>
          </ac:spMkLst>
        </pc:spChg>
        <pc:spChg chg="mod ord">
          <ac:chgData name="Lindsay Foster" userId="" providerId="" clId="Web-{EF301F09-D051-4459-8C8C-8D72C2A27008}" dt="2022-12-14T14:08:15.566" v="7"/>
          <ac:spMkLst>
            <pc:docMk/>
            <pc:sldMk cId="0" sldId="258"/>
            <ac:spMk id="184" creationId="{00000000-0000-0000-0000-000000000000}"/>
          </ac:spMkLst>
        </pc:spChg>
      </pc:sldChg>
      <pc:sldChg chg="modSp mod modClrScheme chgLayout">
        <pc:chgData name="Lindsay Foster" userId="" providerId="" clId="Web-{EF301F09-D051-4459-8C8C-8D72C2A27008}" dt="2022-12-14T14:08:15.566" v="7"/>
        <pc:sldMkLst>
          <pc:docMk/>
          <pc:sldMk cId="0" sldId="259"/>
        </pc:sldMkLst>
        <pc:spChg chg="mod ord">
          <ac:chgData name="Lindsay Foster" userId="" providerId="" clId="Web-{EF301F09-D051-4459-8C8C-8D72C2A27008}" dt="2022-12-14T14:08:15.566" v="7"/>
          <ac:spMkLst>
            <pc:docMk/>
            <pc:sldMk cId="0" sldId="259"/>
            <ac:spMk id="191" creationId="{00000000-0000-0000-0000-000000000000}"/>
          </ac:spMkLst>
        </pc:spChg>
        <pc:spChg chg="mod ord">
          <ac:chgData name="Lindsay Foster" userId="" providerId="" clId="Web-{EF301F09-D051-4459-8C8C-8D72C2A27008}" dt="2022-12-14T14:08:15.566" v="7"/>
          <ac:spMkLst>
            <pc:docMk/>
            <pc:sldMk cId="0" sldId="259"/>
            <ac:spMk id="192" creationId="{00000000-0000-0000-0000-000000000000}"/>
          </ac:spMkLst>
        </pc:spChg>
        <pc:spChg chg="mod ord">
          <ac:chgData name="Lindsay Foster" userId="" providerId="" clId="Web-{EF301F09-D051-4459-8C8C-8D72C2A27008}" dt="2022-12-14T14:08:15.566" v="7"/>
          <ac:spMkLst>
            <pc:docMk/>
            <pc:sldMk cId="0" sldId="259"/>
            <ac:spMk id="193" creationId="{00000000-0000-0000-0000-000000000000}"/>
          </ac:spMkLst>
        </pc:spChg>
        <pc:spChg chg="mod ord">
          <ac:chgData name="Lindsay Foster" userId="" providerId="" clId="Web-{EF301F09-D051-4459-8C8C-8D72C2A27008}" dt="2022-12-14T14:08:15.566" v="7"/>
          <ac:spMkLst>
            <pc:docMk/>
            <pc:sldMk cId="0" sldId="259"/>
            <ac:spMk id="194" creationId="{00000000-0000-0000-0000-000000000000}"/>
          </ac:spMkLst>
        </pc:spChg>
      </pc:sldChg>
      <pc:sldChg chg="modSp mod modClrScheme chgLayout">
        <pc:chgData name="Lindsay Foster" userId="" providerId="" clId="Web-{EF301F09-D051-4459-8C8C-8D72C2A27008}" dt="2022-12-14T14:08:15.566" v="7"/>
        <pc:sldMkLst>
          <pc:docMk/>
          <pc:sldMk cId="0" sldId="260"/>
        </pc:sldMkLst>
        <pc:spChg chg="mod ord">
          <ac:chgData name="Lindsay Foster" userId="" providerId="" clId="Web-{EF301F09-D051-4459-8C8C-8D72C2A27008}" dt="2022-12-14T14:08:15.566" v="7"/>
          <ac:spMkLst>
            <pc:docMk/>
            <pc:sldMk cId="0" sldId="260"/>
            <ac:spMk id="200" creationId="{00000000-0000-0000-0000-000000000000}"/>
          </ac:spMkLst>
        </pc:spChg>
        <pc:spChg chg="mod ord">
          <ac:chgData name="Lindsay Foster" userId="" providerId="" clId="Web-{EF301F09-D051-4459-8C8C-8D72C2A27008}" dt="2022-12-14T14:08:15.566" v="7"/>
          <ac:spMkLst>
            <pc:docMk/>
            <pc:sldMk cId="0" sldId="260"/>
            <ac:spMk id="201" creationId="{00000000-0000-0000-0000-000000000000}"/>
          </ac:spMkLst>
        </pc:spChg>
        <pc:spChg chg="mod ord">
          <ac:chgData name="Lindsay Foster" userId="" providerId="" clId="Web-{EF301F09-D051-4459-8C8C-8D72C2A27008}" dt="2022-12-14T14:08:15.566" v="7"/>
          <ac:spMkLst>
            <pc:docMk/>
            <pc:sldMk cId="0" sldId="260"/>
            <ac:spMk id="202" creationId="{00000000-0000-0000-0000-000000000000}"/>
          </ac:spMkLst>
        </pc:spChg>
        <pc:spChg chg="mod ord">
          <ac:chgData name="Lindsay Foster" userId="" providerId="" clId="Web-{EF301F09-D051-4459-8C8C-8D72C2A27008}" dt="2022-12-14T14:08:15.566" v="7"/>
          <ac:spMkLst>
            <pc:docMk/>
            <pc:sldMk cId="0" sldId="260"/>
            <ac:spMk id="203" creationId="{00000000-0000-0000-0000-000000000000}"/>
          </ac:spMkLst>
        </pc:spChg>
      </pc:sldChg>
      <pc:sldChg chg="modSp mod modClrScheme chgLayout">
        <pc:chgData name="Lindsay Foster" userId="" providerId="" clId="Web-{EF301F09-D051-4459-8C8C-8D72C2A27008}" dt="2022-12-14T14:08:56.114" v="9" actId="20577"/>
        <pc:sldMkLst>
          <pc:docMk/>
          <pc:sldMk cId="0" sldId="261"/>
        </pc:sldMkLst>
        <pc:spChg chg="mod ord">
          <ac:chgData name="Lindsay Foster" userId="" providerId="" clId="Web-{EF301F09-D051-4459-8C8C-8D72C2A27008}" dt="2022-12-14T14:08:56.114" v="9" actId="20577"/>
          <ac:spMkLst>
            <pc:docMk/>
            <pc:sldMk cId="0" sldId="261"/>
            <ac:spMk id="208" creationId="{00000000-0000-0000-0000-000000000000}"/>
          </ac:spMkLst>
        </pc:spChg>
        <pc:spChg chg="mod ord">
          <ac:chgData name="Lindsay Foster" userId="" providerId="" clId="Web-{EF301F09-D051-4459-8C8C-8D72C2A27008}" dt="2022-12-14T14:08:15.566" v="7"/>
          <ac:spMkLst>
            <pc:docMk/>
            <pc:sldMk cId="0" sldId="261"/>
            <ac:spMk id="209" creationId="{00000000-0000-0000-0000-000000000000}"/>
          </ac:spMkLst>
        </pc:spChg>
      </pc:sldChg>
      <pc:sldChg chg="modSp mod modClrScheme chgLayout">
        <pc:chgData name="Lindsay Foster" userId="" providerId="" clId="Web-{EF301F09-D051-4459-8C8C-8D72C2A27008}" dt="2022-12-14T14:08:15.566" v="7"/>
        <pc:sldMkLst>
          <pc:docMk/>
          <pc:sldMk cId="0" sldId="262"/>
        </pc:sldMkLst>
        <pc:spChg chg="mod ord">
          <ac:chgData name="Lindsay Foster" userId="" providerId="" clId="Web-{EF301F09-D051-4459-8C8C-8D72C2A27008}" dt="2022-12-14T14:08:15.566" v="7"/>
          <ac:spMkLst>
            <pc:docMk/>
            <pc:sldMk cId="0" sldId="262"/>
            <ac:spMk id="216" creationId="{00000000-0000-0000-0000-000000000000}"/>
          </ac:spMkLst>
        </pc:spChg>
        <pc:spChg chg="mod ord">
          <ac:chgData name="Lindsay Foster" userId="" providerId="" clId="Web-{EF301F09-D051-4459-8C8C-8D72C2A27008}" dt="2022-12-14T14:08:15.566" v="7"/>
          <ac:spMkLst>
            <pc:docMk/>
            <pc:sldMk cId="0" sldId="262"/>
            <ac:spMk id="217" creationId="{00000000-0000-0000-0000-000000000000}"/>
          </ac:spMkLst>
        </pc:spChg>
        <pc:spChg chg="mod ord">
          <ac:chgData name="Lindsay Foster" userId="" providerId="" clId="Web-{EF301F09-D051-4459-8C8C-8D72C2A27008}" dt="2022-12-14T14:08:15.566" v="7"/>
          <ac:spMkLst>
            <pc:docMk/>
            <pc:sldMk cId="0" sldId="262"/>
            <ac:spMk id="218" creationId="{00000000-0000-0000-0000-000000000000}"/>
          </ac:spMkLst>
        </pc:spChg>
        <pc:spChg chg="mod ord">
          <ac:chgData name="Lindsay Foster" userId="" providerId="" clId="Web-{EF301F09-D051-4459-8C8C-8D72C2A27008}" dt="2022-12-14T14:08:15.566" v="7"/>
          <ac:spMkLst>
            <pc:docMk/>
            <pc:sldMk cId="0" sldId="262"/>
            <ac:spMk id="219" creationId="{00000000-0000-0000-0000-000000000000}"/>
          </ac:spMkLst>
        </pc:spChg>
      </pc:sldChg>
      <pc:sldChg chg="modSp mod modClrScheme chgLayout">
        <pc:chgData name="Lindsay Foster" userId="" providerId="" clId="Web-{EF301F09-D051-4459-8C8C-8D72C2A27008}" dt="2022-12-14T14:08:15.566" v="7"/>
        <pc:sldMkLst>
          <pc:docMk/>
          <pc:sldMk cId="0" sldId="263"/>
        </pc:sldMkLst>
        <pc:spChg chg="mod ord">
          <ac:chgData name="Lindsay Foster" userId="" providerId="" clId="Web-{EF301F09-D051-4459-8C8C-8D72C2A27008}" dt="2022-12-14T14:08:15.566" v="7"/>
          <ac:spMkLst>
            <pc:docMk/>
            <pc:sldMk cId="0" sldId="263"/>
            <ac:spMk id="225" creationId="{00000000-0000-0000-0000-000000000000}"/>
          </ac:spMkLst>
        </pc:spChg>
        <pc:spChg chg="mod ord">
          <ac:chgData name="Lindsay Foster" userId="" providerId="" clId="Web-{EF301F09-D051-4459-8C8C-8D72C2A27008}" dt="2022-12-14T14:08:15.566" v="7"/>
          <ac:spMkLst>
            <pc:docMk/>
            <pc:sldMk cId="0" sldId="263"/>
            <ac:spMk id="226" creationId="{00000000-0000-0000-0000-000000000000}"/>
          </ac:spMkLst>
        </pc:spChg>
        <pc:spChg chg="mod ord">
          <ac:chgData name="Lindsay Foster" userId="" providerId="" clId="Web-{EF301F09-D051-4459-8C8C-8D72C2A27008}" dt="2022-12-14T14:08:15.566" v="7"/>
          <ac:spMkLst>
            <pc:docMk/>
            <pc:sldMk cId="0" sldId="263"/>
            <ac:spMk id="227" creationId="{00000000-0000-0000-0000-000000000000}"/>
          </ac:spMkLst>
        </pc:spChg>
        <pc:spChg chg="mod ord">
          <ac:chgData name="Lindsay Foster" userId="" providerId="" clId="Web-{EF301F09-D051-4459-8C8C-8D72C2A27008}" dt="2022-12-14T14:08:15.566" v="7"/>
          <ac:spMkLst>
            <pc:docMk/>
            <pc:sldMk cId="0" sldId="263"/>
            <ac:spMk id="228" creationId="{00000000-0000-0000-0000-000000000000}"/>
          </ac:spMkLst>
        </pc:spChg>
      </pc:sldChg>
      <pc:sldChg chg="addSp delSp modSp mod modClrScheme chgLayout">
        <pc:chgData name="Lindsay Foster" userId="" providerId="" clId="Web-{EF301F09-D051-4459-8C8C-8D72C2A27008}" dt="2022-12-14T14:09:11.646" v="13" actId="20577"/>
        <pc:sldMkLst>
          <pc:docMk/>
          <pc:sldMk cId="0" sldId="264"/>
        </pc:sldMkLst>
        <pc:spChg chg="add del mod">
          <ac:chgData name="Lindsay Foster" userId="" providerId="" clId="Web-{EF301F09-D051-4459-8C8C-8D72C2A27008}" dt="2022-12-14T14:09:05.240" v="11"/>
          <ac:spMkLst>
            <pc:docMk/>
            <pc:sldMk cId="0" sldId="264"/>
            <ac:spMk id="3" creationId="{A5AD2E44-81BD-7660-4CC7-1CBB5967635E}"/>
          </ac:spMkLst>
        </pc:spChg>
        <pc:spChg chg="add del mod ord">
          <ac:chgData name="Lindsay Foster" userId="" providerId="" clId="Web-{EF301F09-D051-4459-8C8C-8D72C2A27008}" dt="2022-12-14T14:09:11.646" v="13" actId="20577"/>
          <ac:spMkLst>
            <pc:docMk/>
            <pc:sldMk cId="0" sldId="264"/>
            <ac:spMk id="233" creationId="{00000000-0000-0000-0000-000000000000}"/>
          </ac:spMkLst>
        </pc:spChg>
        <pc:spChg chg="mod ord">
          <ac:chgData name="Lindsay Foster" userId="" providerId="" clId="Web-{EF301F09-D051-4459-8C8C-8D72C2A27008}" dt="2022-12-14T14:08:15.566" v="7"/>
          <ac:spMkLst>
            <pc:docMk/>
            <pc:sldMk cId="0" sldId="264"/>
            <ac:spMk id="234" creationId="{00000000-0000-0000-0000-000000000000}"/>
          </ac:spMkLst>
        </pc:spChg>
      </pc:sldChg>
      <pc:sldChg chg="modSp mod modClrScheme chgLayout">
        <pc:chgData name="Lindsay Foster" userId="" providerId="" clId="Web-{EF301F09-D051-4459-8C8C-8D72C2A27008}" dt="2022-12-14T14:08:15.566" v="7"/>
        <pc:sldMkLst>
          <pc:docMk/>
          <pc:sldMk cId="0" sldId="265"/>
        </pc:sldMkLst>
        <pc:spChg chg="mod ord">
          <ac:chgData name="Lindsay Foster" userId="" providerId="" clId="Web-{EF301F09-D051-4459-8C8C-8D72C2A27008}" dt="2022-12-14T14:08:15.566" v="7"/>
          <ac:spMkLst>
            <pc:docMk/>
            <pc:sldMk cId="0" sldId="265"/>
            <ac:spMk id="241" creationId="{00000000-0000-0000-0000-000000000000}"/>
          </ac:spMkLst>
        </pc:spChg>
        <pc:spChg chg="mod ord">
          <ac:chgData name="Lindsay Foster" userId="" providerId="" clId="Web-{EF301F09-D051-4459-8C8C-8D72C2A27008}" dt="2022-12-14T14:08:15.566" v="7"/>
          <ac:spMkLst>
            <pc:docMk/>
            <pc:sldMk cId="0" sldId="265"/>
            <ac:spMk id="242" creationId="{00000000-0000-0000-0000-000000000000}"/>
          </ac:spMkLst>
        </pc:spChg>
        <pc:spChg chg="mod ord">
          <ac:chgData name="Lindsay Foster" userId="" providerId="" clId="Web-{EF301F09-D051-4459-8C8C-8D72C2A27008}" dt="2022-12-14T14:08:15.566" v="7"/>
          <ac:spMkLst>
            <pc:docMk/>
            <pc:sldMk cId="0" sldId="265"/>
            <ac:spMk id="243" creationId="{00000000-0000-0000-0000-000000000000}"/>
          </ac:spMkLst>
        </pc:spChg>
        <pc:spChg chg="mod ord">
          <ac:chgData name="Lindsay Foster" userId="" providerId="" clId="Web-{EF301F09-D051-4459-8C8C-8D72C2A27008}" dt="2022-12-14T14:08:15.566" v="7"/>
          <ac:spMkLst>
            <pc:docMk/>
            <pc:sldMk cId="0" sldId="265"/>
            <ac:spMk id="244" creationId="{00000000-0000-0000-0000-000000000000}"/>
          </ac:spMkLst>
        </pc:spChg>
      </pc:sldChg>
      <pc:sldChg chg="modSp mod modClrScheme chgLayout">
        <pc:chgData name="Lindsay Foster" userId="" providerId="" clId="Web-{EF301F09-D051-4459-8C8C-8D72C2A27008}" dt="2022-12-14T14:09:21.803" v="14" actId="1076"/>
        <pc:sldMkLst>
          <pc:docMk/>
          <pc:sldMk cId="0" sldId="266"/>
        </pc:sldMkLst>
        <pc:spChg chg="mod ord">
          <ac:chgData name="Lindsay Foster" userId="" providerId="" clId="Web-{EF301F09-D051-4459-8C8C-8D72C2A27008}" dt="2022-12-14T14:09:21.803" v="14" actId="1076"/>
          <ac:spMkLst>
            <pc:docMk/>
            <pc:sldMk cId="0" sldId="266"/>
            <ac:spMk id="250" creationId="{00000000-0000-0000-0000-000000000000}"/>
          </ac:spMkLst>
        </pc:spChg>
        <pc:spChg chg="mod ord">
          <ac:chgData name="Lindsay Foster" userId="" providerId="" clId="Web-{EF301F09-D051-4459-8C8C-8D72C2A27008}" dt="2022-12-14T14:08:15.566" v="7"/>
          <ac:spMkLst>
            <pc:docMk/>
            <pc:sldMk cId="0" sldId="266"/>
            <ac:spMk id="251" creationId="{00000000-0000-0000-0000-000000000000}"/>
          </ac:spMkLst>
        </pc:spChg>
        <pc:spChg chg="mod ord">
          <ac:chgData name="Lindsay Foster" userId="" providerId="" clId="Web-{EF301F09-D051-4459-8C8C-8D72C2A27008}" dt="2022-12-14T14:08:15.566" v="7"/>
          <ac:spMkLst>
            <pc:docMk/>
            <pc:sldMk cId="0" sldId="266"/>
            <ac:spMk id="252" creationId="{00000000-0000-0000-0000-000000000000}"/>
          </ac:spMkLst>
        </pc:spChg>
        <pc:spChg chg="mod ord">
          <ac:chgData name="Lindsay Foster" userId="" providerId="" clId="Web-{EF301F09-D051-4459-8C8C-8D72C2A27008}" dt="2022-12-14T14:08:15.566" v="7"/>
          <ac:spMkLst>
            <pc:docMk/>
            <pc:sldMk cId="0" sldId="266"/>
            <ac:spMk id="253" creationId="{00000000-0000-0000-0000-000000000000}"/>
          </ac:spMkLst>
        </pc:spChg>
      </pc:sldChg>
      <pc:sldChg chg="modSp mod modClrScheme chgLayout">
        <pc:chgData name="Lindsay Foster" userId="" providerId="" clId="Web-{EF301F09-D051-4459-8C8C-8D72C2A27008}" dt="2022-12-14T14:09:28.959" v="15" actId="1076"/>
        <pc:sldMkLst>
          <pc:docMk/>
          <pc:sldMk cId="0" sldId="267"/>
        </pc:sldMkLst>
        <pc:spChg chg="mod ord">
          <ac:chgData name="Lindsay Foster" userId="" providerId="" clId="Web-{EF301F09-D051-4459-8C8C-8D72C2A27008}" dt="2022-12-14T14:09:28.959" v="15" actId="1076"/>
          <ac:spMkLst>
            <pc:docMk/>
            <pc:sldMk cId="0" sldId="267"/>
            <ac:spMk id="259" creationId="{00000000-0000-0000-0000-000000000000}"/>
          </ac:spMkLst>
        </pc:spChg>
        <pc:spChg chg="mod ord">
          <ac:chgData name="Lindsay Foster" userId="" providerId="" clId="Web-{EF301F09-D051-4459-8C8C-8D72C2A27008}" dt="2022-12-14T14:08:15.566" v="7"/>
          <ac:spMkLst>
            <pc:docMk/>
            <pc:sldMk cId="0" sldId="267"/>
            <ac:spMk id="260" creationId="{00000000-0000-0000-0000-000000000000}"/>
          </ac:spMkLst>
        </pc:spChg>
        <pc:spChg chg="mod ord">
          <ac:chgData name="Lindsay Foster" userId="" providerId="" clId="Web-{EF301F09-D051-4459-8C8C-8D72C2A27008}" dt="2022-12-14T14:08:15.566" v="7"/>
          <ac:spMkLst>
            <pc:docMk/>
            <pc:sldMk cId="0" sldId="267"/>
            <ac:spMk id="261" creationId="{00000000-0000-0000-0000-000000000000}"/>
          </ac:spMkLst>
        </pc:spChg>
        <pc:spChg chg="mod ord">
          <ac:chgData name="Lindsay Foster" userId="" providerId="" clId="Web-{EF301F09-D051-4459-8C8C-8D72C2A27008}" dt="2022-12-14T14:08:15.566" v="7"/>
          <ac:spMkLst>
            <pc:docMk/>
            <pc:sldMk cId="0" sldId="267"/>
            <ac:spMk id="262" creationId="{00000000-0000-0000-0000-000000000000}"/>
          </ac:spMkLst>
        </pc:spChg>
      </pc:sldChg>
      <pc:sldChg chg="modSp mod modClrScheme chgLayout">
        <pc:chgData name="Lindsay Foster" userId="" providerId="" clId="Web-{EF301F09-D051-4459-8C8C-8D72C2A27008}" dt="2022-12-14T14:08:15.566" v="7"/>
        <pc:sldMkLst>
          <pc:docMk/>
          <pc:sldMk cId="0" sldId="268"/>
        </pc:sldMkLst>
        <pc:spChg chg="mod ord">
          <ac:chgData name="Lindsay Foster" userId="" providerId="" clId="Web-{EF301F09-D051-4459-8C8C-8D72C2A27008}" dt="2022-12-14T14:08:15.566" v="7"/>
          <ac:spMkLst>
            <pc:docMk/>
            <pc:sldMk cId="0" sldId="268"/>
            <ac:spMk id="267" creationId="{00000000-0000-0000-0000-000000000000}"/>
          </ac:spMkLst>
        </pc:spChg>
        <pc:spChg chg="mod ord">
          <ac:chgData name="Lindsay Foster" userId="" providerId="" clId="Web-{EF301F09-D051-4459-8C8C-8D72C2A27008}" dt="2022-12-14T14:08:15.566" v="7"/>
          <ac:spMkLst>
            <pc:docMk/>
            <pc:sldMk cId="0" sldId="268"/>
            <ac:spMk id="268" creationId="{00000000-0000-0000-0000-000000000000}"/>
          </ac:spMkLst>
        </pc:spChg>
      </pc:sldChg>
      <pc:sldChg chg="modSp mod modClrScheme chgLayout">
        <pc:chgData name="Lindsay Foster" userId="" providerId="" clId="Web-{EF301F09-D051-4459-8C8C-8D72C2A27008}" dt="2022-12-14T14:08:15.566" v="7"/>
        <pc:sldMkLst>
          <pc:docMk/>
          <pc:sldMk cId="0" sldId="269"/>
        </pc:sldMkLst>
        <pc:spChg chg="mod ord">
          <ac:chgData name="Lindsay Foster" userId="" providerId="" clId="Web-{EF301F09-D051-4459-8C8C-8D72C2A27008}" dt="2022-12-14T14:08:15.566" v="7"/>
          <ac:spMkLst>
            <pc:docMk/>
            <pc:sldMk cId="0" sldId="269"/>
            <ac:spMk id="275" creationId="{00000000-0000-0000-0000-000000000000}"/>
          </ac:spMkLst>
        </pc:spChg>
        <pc:spChg chg="mod ord">
          <ac:chgData name="Lindsay Foster" userId="" providerId="" clId="Web-{EF301F09-D051-4459-8C8C-8D72C2A27008}" dt="2022-12-14T14:08:15.566" v="7"/>
          <ac:spMkLst>
            <pc:docMk/>
            <pc:sldMk cId="0" sldId="269"/>
            <ac:spMk id="276" creationId="{00000000-0000-0000-0000-000000000000}"/>
          </ac:spMkLst>
        </pc:spChg>
        <pc:spChg chg="mod ord">
          <ac:chgData name="Lindsay Foster" userId="" providerId="" clId="Web-{EF301F09-D051-4459-8C8C-8D72C2A27008}" dt="2022-12-14T14:08:15.566" v="7"/>
          <ac:spMkLst>
            <pc:docMk/>
            <pc:sldMk cId="0" sldId="269"/>
            <ac:spMk id="277" creationId="{00000000-0000-0000-0000-000000000000}"/>
          </ac:spMkLst>
        </pc:spChg>
        <pc:spChg chg="mod ord">
          <ac:chgData name="Lindsay Foster" userId="" providerId="" clId="Web-{EF301F09-D051-4459-8C8C-8D72C2A27008}" dt="2022-12-14T14:08:15.566" v="7"/>
          <ac:spMkLst>
            <pc:docMk/>
            <pc:sldMk cId="0" sldId="269"/>
            <ac:spMk id="278" creationId="{00000000-0000-0000-0000-000000000000}"/>
          </ac:spMkLst>
        </pc:spChg>
      </pc:sldChg>
      <pc:sldChg chg="modSp mod modClrScheme chgLayout">
        <pc:chgData name="Lindsay Foster" userId="" providerId="" clId="Web-{EF301F09-D051-4459-8C8C-8D72C2A27008}" dt="2022-12-14T14:08:15.566" v="7"/>
        <pc:sldMkLst>
          <pc:docMk/>
          <pc:sldMk cId="0" sldId="270"/>
        </pc:sldMkLst>
        <pc:spChg chg="mod ord">
          <ac:chgData name="Lindsay Foster" userId="" providerId="" clId="Web-{EF301F09-D051-4459-8C8C-8D72C2A27008}" dt="2022-12-14T14:08:15.566" v="7"/>
          <ac:spMkLst>
            <pc:docMk/>
            <pc:sldMk cId="0" sldId="270"/>
            <ac:spMk id="284" creationId="{00000000-0000-0000-0000-000000000000}"/>
          </ac:spMkLst>
        </pc:spChg>
        <pc:spChg chg="mod ord">
          <ac:chgData name="Lindsay Foster" userId="" providerId="" clId="Web-{EF301F09-D051-4459-8C8C-8D72C2A27008}" dt="2022-12-14T14:08:15.566" v="7"/>
          <ac:spMkLst>
            <pc:docMk/>
            <pc:sldMk cId="0" sldId="270"/>
            <ac:spMk id="285" creationId="{00000000-0000-0000-0000-000000000000}"/>
          </ac:spMkLst>
        </pc:spChg>
        <pc:spChg chg="mod ord">
          <ac:chgData name="Lindsay Foster" userId="" providerId="" clId="Web-{EF301F09-D051-4459-8C8C-8D72C2A27008}" dt="2022-12-14T14:08:15.566" v="7"/>
          <ac:spMkLst>
            <pc:docMk/>
            <pc:sldMk cId="0" sldId="270"/>
            <ac:spMk id="286" creationId="{00000000-0000-0000-0000-000000000000}"/>
          </ac:spMkLst>
        </pc:spChg>
        <pc:spChg chg="mod ord">
          <ac:chgData name="Lindsay Foster" userId="" providerId="" clId="Web-{EF301F09-D051-4459-8C8C-8D72C2A27008}" dt="2022-12-14T14:08:15.566" v="7"/>
          <ac:spMkLst>
            <pc:docMk/>
            <pc:sldMk cId="0" sldId="270"/>
            <ac:spMk id="287" creationId="{00000000-0000-0000-0000-000000000000}"/>
          </ac:spMkLst>
        </pc:spChg>
      </pc:sldChg>
      <pc:sldChg chg="modSp mod modClrScheme chgLayout">
        <pc:chgData name="Lindsay Foster" userId="" providerId="" clId="Web-{EF301F09-D051-4459-8C8C-8D72C2A27008}" dt="2022-12-14T14:08:15.566" v="7"/>
        <pc:sldMkLst>
          <pc:docMk/>
          <pc:sldMk cId="0" sldId="271"/>
        </pc:sldMkLst>
        <pc:spChg chg="mod ord">
          <ac:chgData name="Lindsay Foster" userId="" providerId="" clId="Web-{EF301F09-D051-4459-8C8C-8D72C2A27008}" dt="2022-12-14T14:08:15.566" v="7"/>
          <ac:spMkLst>
            <pc:docMk/>
            <pc:sldMk cId="0" sldId="271"/>
            <ac:spMk id="293" creationId="{00000000-0000-0000-0000-000000000000}"/>
          </ac:spMkLst>
        </pc:spChg>
        <pc:spChg chg="mod ord">
          <ac:chgData name="Lindsay Foster" userId="" providerId="" clId="Web-{EF301F09-D051-4459-8C8C-8D72C2A27008}" dt="2022-12-14T14:08:15.566" v="7"/>
          <ac:spMkLst>
            <pc:docMk/>
            <pc:sldMk cId="0" sldId="271"/>
            <ac:spMk id="294" creationId="{00000000-0000-0000-0000-000000000000}"/>
          </ac:spMkLst>
        </pc:spChg>
        <pc:spChg chg="mod ord">
          <ac:chgData name="Lindsay Foster" userId="" providerId="" clId="Web-{EF301F09-D051-4459-8C8C-8D72C2A27008}" dt="2022-12-14T14:08:15.566" v="7"/>
          <ac:spMkLst>
            <pc:docMk/>
            <pc:sldMk cId="0" sldId="271"/>
            <ac:spMk id="295" creationId="{00000000-0000-0000-0000-000000000000}"/>
          </ac:spMkLst>
        </pc:spChg>
        <pc:spChg chg="mod ord">
          <ac:chgData name="Lindsay Foster" userId="" providerId="" clId="Web-{EF301F09-D051-4459-8C8C-8D72C2A27008}" dt="2022-12-14T14:08:15.566" v="7"/>
          <ac:spMkLst>
            <pc:docMk/>
            <pc:sldMk cId="0" sldId="271"/>
            <ac:spMk id="296" creationId="{00000000-0000-0000-0000-000000000000}"/>
          </ac:spMkLst>
        </pc:spChg>
      </pc:sldChg>
      <pc:sldChg chg="modSp mod modClrScheme chgLayout">
        <pc:chgData name="Lindsay Foster" userId="" providerId="" clId="Web-{EF301F09-D051-4459-8C8C-8D72C2A27008}" dt="2022-12-14T14:08:15.566" v="7"/>
        <pc:sldMkLst>
          <pc:docMk/>
          <pc:sldMk cId="0" sldId="272"/>
        </pc:sldMkLst>
        <pc:spChg chg="mod ord">
          <ac:chgData name="Lindsay Foster" userId="" providerId="" clId="Web-{EF301F09-D051-4459-8C8C-8D72C2A27008}" dt="2022-12-14T14:08:15.566" v="7"/>
          <ac:spMkLst>
            <pc:docMk/>
            <pc:sldMk cId="0" sldId="272"/>
            <ac:spMk id="301" creationId="{00000000-0000-0000-0000-000000000000}"/>
          </ac:spMkLst>
        </pc:spChg>
        <pc:spChg chg="mod ord">
          <ac:chgData name="Lindsay Foster" userId="" providerId="" clId="Web-{EF301F09-D051-4459-8C8C-8D72C2A27008}" dt="2022-12-14T14:08:15.566" v="7"/>
          <ac:spMkLst>
            <pc:docMk/>
            <pc:sldMk cId="0" sldId="272"/>
            <ac:spMk id="302" creationId="{00000000-0000-0000-0000-000000000000}"/>
          </ac:spMkLst>
        </pc:spChg>
      </pc:sldChg>
      <pc:sldChg chg="modSp mod modClrScheme chgLayout">
        <pc:chgData name="Lindsay Foster" userId="" providerId="" clId="Web-{EF301F09-D051-4459-8C8C-8D72C2A27008}" dt="2022-12-14T14:08:15.566" v="7"/>
        <pc:sldMkLst>
          <pc:docMk/>
          <pc:sldMk cId="0" sldId="273"/>
        </pc:sldMkLst>
        <pc:spChg chg="mod ord">
          <ac:chgData name="Lindsay Foster" userId="" providerId="" clId="Web-{EF301F09-D051-4459-8C8C-8D72C2A27008}" dt="2022-12-14T14:08:15.566" v="7"/>
          <ac:spMkLst>
            <pc:docMk/>
            <pc:sldMk cId="0" sldId="273"/>
            <ac:spMk id="309" creationId="{00000000-0000-0000-0000-000000000000}"/>
          </ac:spMkLst>
        </pc:spChg>
        <pc:spChg chg="mod ord">
          <ac:chgData name="Lindsay Foster" userId="" providerId="" clId="Web-{EF301F09-D051-4459-8C8C-8D72C2A27008}" dt="2022-12-14T14:08:15.566" v="7"/>
          <ac:spMkLst>
            <pc:docMk/>
            <pc:sldMk cId="0" sldId="273"/>
            <ac:spMk id="310" creationId="{00000000-0000-0000-0000-000000000000}"/>
          </ac:spMkLst>
        </pc:spChg>
        <pc:spChg chg="mod ord">
          <ac:chgData name="Lindsay Foster" userId="" providerId="" clId="Web-{EF301F09-D051-4459-8C8C-8D72C2A27008}" dt="2022-12-14T14:08:15.566" v="7"/>
          <ac:spMkLst>
            <pc:docMk/>
            <pc:sldMk cId="0" sldId="273"/>
            <ac:spMk id="311" creationId="{00000000-0000-0000-0000-000000000000}"/>
          </ac:spMkLst>
        </pc:spChg>
        <pc:spChg chg="mod ord">
          <ac:chgData name="Lindsay Foster" userId="" providerId="" clId="Web-{EF301F09-D051-4459-8C8C-8D72C2A27008}" dt="2022-12-14T14:08:15.566" v="7"/>
          <ac:spMkLst>
            <pc:docMk/>
            <pc:sldMk cId="0" sldId="273"/>
            <ac:spMk id="312" creationId="{00000000-0000-0000-0000-000000000000}"/>
          </ac:spMkLst>
        </pc:spChg>
      </pc:sldChg>
      <pc:sldChg chg="modSp mod modClrScheme chgLayout">
        <pc:chgData name="Lindsay Foster" userId="" providerId="" clId="Web-{EF301F09-D051-4459-8C8C-8D72C2A27008}" dt="2022-12-14T14:09:39.147" v="16" actId="1076"/>
        <pc:sldMkLst>
          <pc:docMk/>
          <pc:sldMk cId="0" sldId="274"/>
        </pc:sldMkLst>
        <pc:spChg chg="mod ord">
          <ac:chgData name="Lindsay Foster" userId="" providerId="" clId="Web-{EF301F09-D051-4459-8C8C-8D72C2A27008}" dt="2022-12-14T14:09:39.147" v="16" actId="1076"/>
          <ac:spMkLst>
            <pc:docMk/>
            <pc:sldMk cId="0" sldId="274"/>
            <ac:spMk id="318" creationId="{00000000-0000-0000-0000-000000000000}"/>
          </ac:spMkLst>
        </pc:spChg>
        <pc:spChg chg="mod ord">
          <ac:chgData name="Lindsay Foster" userId="" providerId="" clId="Web-{EF301F09-D051-4459-8C8C-8D72C2A27008}" dt="2022-12-14T14:08:15.566" v="7"/>
          <ac:spMkLst>
            <pc:docMk/>
            <pc:sldMk cId="0" sldId="274"/>
            <ac:spMk id="319" creationId="{00000000-0000-0000-0000-000000000000}"/>
          </ac:spMkLst>
        </pc:spChg>
        <pc:spChg chg="mod ord">
          <ac:chgData name="Lindsay Foster" userId="" providerId="" clId="Web-{EF301F09-D051-4459-8C8C-8D72C2A27008}" dt="2022-12-14T14:08:15.566" v="7"/>
          <ac:spMkLst>
            <pc:docMk/>
            <pc:sldMk cId="0" sldId="274"/>
            <ac:spMk id="320" creationId="{00000000-0000-0000-0000-000000000000}"/>
          </ac:spMkLst>
        </pc:spChg>
      </pc:sldChg>
      <pc:sldChg chg="modSp mod modClrScheme chgLayout">
        <pc:chgData name="Lindsay Foster" userId="" providerId="" clId="Web-{EF301F09-D051-4459-8C8C-8D72C2A27008}" dt="2022-12-14T14:09:43.882" v="17" actId="20577"/>
        <pc:sldMkLst>
          <pc:docMk/>
          <pc:sldMk cId="0" sldId="275"/>
        </pc:sldMkLst>
        <pc:spChg chg="mod ord">
          <ac:chgData name="Lindsay Foster" userId="" providerId="" clId="Web-{EF301F09-D051-4459-8C8C-8D72C2A27008}" dt="2022-12-14T14:09:43.882" v="17" actId="20577"/>
          <ac:spMkLst>
            <pc:docMk/>
            <pc:sldMk cId="0" sldId="275"/>
            <ac:spMk id="329" creationId="{00000000-0000-0000-0000-000000000000}"/>
          </ac:spMkLst>
        </pc:spChg>
        <pc:spChg chg="mod ord">
          <ac:chgData name="Lindsay Foster" userId="" providerId="" clId="Web-{EF301F09-D051-4459-8C8C-8D72C2A27008}" dt="2022-12-14T14:08:15.566" v="7"/>
          <ac:spMkLst>
            <pc:docMk/>
            <pc:sldMk cId="0" sldId="275"/>
            <ac:spMk id="330" creationId="{00000000-0000-0000-0000-000000000000}"/>
          </ac:spMkLst>
        </pc:spChg>
      </pc:sldChg>
      <pc:sldChg chg="modSp mod modClrScheme chgLayout">
        <pc:chgData name="Lindsay Foster" userId="" providerId="" clId="Web-{EF301F09-D051-4459-8C8C-8D72C2A27008}" dt="2022-12-14T14:08:15.566" v="7"/>
        <pc:sldMkLst>
          <pc:docMk/>
          <pc:sldMk cId="0" sldId="276"/>
        </pc:sldMkLst>
        <pc:spChg chg="mod ord">
          <ac:chgData name="Lindsay Foster" userId="" providerId="" clId="Web-{EF301F09-D051-4459-8C8C-8D72C2A27008}" dt="2022-12-14T14:08:15.566" v="7"/>
          <ac:spMkLst>
            <pc:docMk/>
            <pc:sldMk cId="0" sldId="276"/>
            <ac:spMk id="337" creationId="{00000000-0000-0000-0000-000000000000}"/>
          </ac:spMkLst>
        </pc:spChg>
        <pc:spChg chg="mod ord">
          <ac:chgData name="Lindsay Foster" userId="" providerId="" clId="Web-{EF301F09-D051-4459-8C8C-8D72C2A27008}" dt="2022-12-14T14:08:15.566" v="7"/>
          <ac:spMkLst>
            <pc:docMk/>
            <pc:sldMk cId="0" sldId="276"/>
            <ac:spMk id="338" creationId="{00000000-0000-0000-0000-000000000000}"/>
          </ac:spMkLst>
        </pc:spChg>
        <pc:spChg chg="mod ord">
          <ac:chgData name="Lindsay Foster" userId="" providerId="" clId="Web-{EF301F09-D051-4459-8C8C-8D72C2A27008}" dt="2022-12-14T14:08:15.566" v="7"/>
          <ac:spMkLst>
            <pc:docMk/>
            <pc:sldMk cId="0" sldId="276"/>
            <ac:spMk id="339" creationId="{00000000-0000-0000-0000-000000000000}"/>
          </ac:spMkLst>
        </pc:spChg>
        <pc:spChg chg="mod ord">
          <ac:chgData name="Lindsay Foster" userId="" providerId="" clId="Web-{EF301F09-D051-4459-8C8C-8D72C2A27008}" dt="2022-12-14T14:08:15.566" v="7"/>
          <ac:spMkLst>
            <pc:docMk/>
            <pc:sldMk cId="0" sldId="276"/>
            <ac:spMk id="340" creationId="{00000000-0000-0000-0000-000000000000}"/>
          </ac:spMkLst>
        </pc:spChg>
      </pc:sldChg>
      <pc:sldChg chg="modSp mod modClrScheme chgLayout">
        <pc:chgData name="Lindsay Foster" userId="" providerId="" clId="Web-{EF301F09-D051-4459-8C8C-8D72C2A27008}" dt="2022-12-14T14:08:15.566" v="7"/>
        <pc:sldMkLst>
          <pc:docMk/>
          <pc:sldMk cId="0" sldId="277"/>
        </pc:sldMkLst>
        <pc:spChg chg="mod ord">
          <ac:chgData name="Lindsay Foster" userId="" providerId="" clId="Web-{EF301F09-D051-4459-8C8C-8D72C2A27008}" dt="2022-12-14T14:08:15.566" v="7"/>
          <ac:spMkLst>
            <pc:docMk/>
            <pc:sldMk cId="0" sldId="277"/>
            <ac:spMk id="346" creationId="{00000000-0000-0000-0000-000000000000}"/>
          </ac:spMkLst>
        </pc:spChg>
        <pc:spChg chg="mod ord">
          <ac:chgData name="Lindsay Foster" userId="" providerId="" clId="Web-{EF301F09-D051-4459-8C8C-8D72C2A27008}" dt="2022-12-14T14:08:15.566" v="7"/>
          <ac:spMkLst>
            <pc:docMk/>
            <pc:sldMk cId="0" sldId="277"/>
            <ac:spMk id="347" creationId="{00000000-0000-0000-0000-000000000000}"/>
          </ac:spMkLst>
        </pc:spChg>
        <pc:spChg chg="mod ord">
          <ac:chgData name="Lindsay Foster" userId="" providerId="" clId="Web-{EF301F09-D051-4459-8C8C-8D72C2A27008}" dt="2022-12-14T14:08:15.566" v="7"/>
          <ac:spMkLst>
            <pc:docMk/>
            <pc:sldMk cId="0" sldId="277"/>
            <ac:spMk id="349" creationId="{00000000-0000-0000-0000-000000000000}"/>
          </ac:spMkLst>
        </pc:spChg>
      </pc:sldChg>
      <pc:sldChg chg="modSp mod modClrScheme chgLayout">
        <pc:chgData name="Lindsay Foster" userId="" providerId="" clId="Web-{EF301F09-D051-4459-8C8C-8D72C2A27008}" dt="2022-12-14T14:09:56.132" v="18" actId="20577"/>
        <pc:sldMkLst>
          <pc:docMk/>
          <pc:sldMk cId="0" sldId="278"/>
        </pc:sldMkLst>
        <pc:spChg chg="mod ord">
          <ac:chgData name="Lindsay Foster" userId="" providerId="" clId="Web-{EF301F09-D051-4459-8C8C-8D72C2A27008}" dt="2022-12-14T14:09:56.132" v="18" actId="20577"/>
          <ac:spMkLst>
            <pc:docMk/>
            <pc:sldMk cId="0" sldId="278"/>
            <ac:spMk id="356" creationId="{00000000-0000-0000-0000-000000000000}"/>
          </ac:spMkLst>
        </pc:spChg>
        <pc:spChg chg="mod ord">
          <ac:chgData name="Lindsay Foster" userId="" providerId="" clId="Web-{EF301F09-D051-4459-8C8C-8D72C2A27008}" dt="2022-12-14T14:08:15.566" v="7"/>
          <ac:spMkLst>
            <pc:docMk/>
            <pc:sldMk cId="0" sldId="278"/>
            <ac:spMk id="357" creationId="{00000000-0000-0000-0000-000000000000}"/>
          </ac:spMkLst>
        </pc:spChg>
        <pc:spChg chg="mod ord">
          <ac:chgData name="Lindsay Foster" userId="" providerId="" clId="Web-{EF301F09-D051-4459-8C8C-8D72C2A27008}" dt="2022-12-14T14:08:15.566" v="7"/>
          <ac:spMkLst>
            <pc:docMk/>
            <pc:sldMk cId="0" sldId="278"/>
            <ac:spMk id="358" creationId="{00000000-0000-0000-0000-000000000000}"/>
          </ac:spMkLst>
        </pc:spChg>
        <pc:spChg chg="mod ord">
          <ac:chgData name="Lindsay Foster" userId="" providerId="" clId="Web-{EF301F09-D051-4459-8C8C-8D72C2A27008}" dt="2022-12-14T14:08:15.566" v="7"/>
          <ac:spMkLst>
            <pc:docMk/>
            <pc:sldMk cId="0" sldId="278"/>
            <ac:spMk id="359" creationId="{00000000-0000-0000-0000-000000000000}"/>
          </ac:spMkLst>
        </pc:spChg>
      </pc:sldChg>
      <pc:sldChg chg="modSp mod modClrScheme chgLayout">
        <pc:chgData name="Lindsay Foster" userId="" providerId="" clId="Web-{EF301F09-D051-4459-8C8C-8D72C2A27008}" dt="2022-12-14T14:08:15.566" v="7"/>
        <pc:sldMkLst>
          <pc:docMk/>
          <pc:sldMk cId="0" sldId="279"/>
        </pc:sldMkLst>
        <pc:spChg chg="mod ord">
          <ac:chgData name="Lindsay Foster" userId="" providerId="" clId="Web-{EF301F09-D051-4459-8C8C-8D72C2A27008}" dt="2022-12-14T14:08:15.566" v="7"/>
          <ac:spMkLst>
            <pc:docMk/>
            <pc:sldMk cId="0" sldId="279"/>
            <ac:spMk id="365" creationId="{00000000-0000-0000-0000-000000000000}"/>
          </ac:spMkLst>
        </pc:spChg>
        <pc:spChg chg="mod ord">
          <ac:chgData name="Lindsay Foster" userId="" providerId="" clId="Web-{EF301F09-D051-4459-8C8C-8D72C2A27008}" dt="2022-12-14T14:08:15.566" v="7"/>
          <ac:spMkLst>
            <pc:docMk/>
            <pc:sldMk cId="0" sldId="279"/>
            <ac:spMk id="366" creationId="{00000000-0000-0000-0000-000000000000}"/>
          </ac:spMkLst>
        </pc:spChg>
        <pc:spChg chg="mod ord">
          <ac:chgData name="Lindsay Foster" userId="" providerId="" clId="Web-{EF301F09-D051-4459-8C8C-8D72C2A27008}" dt="2022-12-14T14:08:15.566" v="7"/>
          <ac:spMkLst>
            <pc:docMk/>
            <pc:sldMk cId="0" sldId="279"/>
            <ac:spMk id="367" creationId="{00000000-0000-0000-0000-000000000000}"/>
          </ac:spMkLst>
        </pc:spChg>
        <pc:spChg chg="mod ord">
          <ac:chgData name="Lindsay Foster" userId="" providerId="" clId="Web-{EF301F09-D051-4459-8C8C-8D72C2A27008}" dt="2022-12-14T14:08:15.566" v="7"/>
          <ac:spMkLst>
            <pc:docMk/>
            <pc:sldMk cId="0" sldId="279"/>
            <ac:spMk id="368" creationId="{00000000-0000-0000-0000-000000000000}"/>
          </ac:spMkLst>
        </pc:spChg>
      </pc:sldChg>
      <pc:sldChg chg="modSp mod modClrScheme chgLayout">
        <pc:chgData name="Lindsay Foster" userId="" providerId="" clId="Web-{EF301F09-D051-4459-8C8C-8D72C2A27008}" dt="2022-12-14T14:08:15.566" v="7"/>
        <pc:sldMkLst>
          <pc:docMk/>
          <pc:sldMk cId="0" sldId="280"/>
        </pc:sldMkLst>
        <pc:spChg chg="mod ord">
          <ac:chgData name="Lindsay Foster" userId="" providerId="" clId="Web-{EF301F09-D051-4459-8C8C-8D72C2A27008}" dt="2022-12-14T14:08:15.566" v="7"/>
          <ac:spMkLst>
            <pc:docMk/>
            <pc:sldMk cId="0" sldId="280"/>
            <ac:spMk id="374" creationId="{00000000-0000-0000-0000-000000000000}"/>
          </ac:spMkLst>
        </pc:spChg>
        <pc:spChg chg="mod ord">
          <ac:chgData name="Lindsay Foster" userId="" providerId="" clId="Web-{EF301F09-D051-4459-8C8C-8D72C2A27008}" dt="2022-12-14T14:08:15.566" v="7"/>
          <ac:spMkLst>
            <pc:docMk/>
            <pc:sldMk cId="0" sldId="280"/>
            <ac:spMk id="375" creationId="{00000000-0000-0000-0000-000000000000}"/>
          </ac:spMkLst>
        </pc:spChg>
        <pc:spChg chg="mod ord">
          <ac:chgData name="Lindsay Foster" userId="" providerId="" clId="Web-{EF301F09-D051-4459-8C8C-8D72C2A27008}" dt="2022-12-14T14:08:15.566" v="7"/>
          <ac:spMkLst>
            <pc:docMk/>
            <pc:sldMk cId="0" sldId="280"/>
            <ac:spMk id="376" creationId="{00000000-0000-0000-0000-000000000000}"/>
          </ac:spMkLst>
        </pc:spChg>
      </pc:sldChg>
      <pc:sldChg chg="modSp mod setBg modClrScheme chgLayout">
        <pc:chgData name="Lindsay Foster" userId="" providerId="" clId="Web-{EF301F09-D051-4459-8C8C-8D72C2A27008}" dt="2022-12-14T14:08:15.566" v="7"/>
        <pc:sldMkLst>
          <pc:docMk/>
          <pc:sldMk cId="1167533813" sldId="281"/>
        </pc:sldMkLst>
        <pc:spChg chg="mod ord">
          <ac:chgData name="Lindsay Foster" userId="" providerId="" clId="Web-{EF301F09-D051-4459-8C8C-8D72C2A27008}" dt="2022-12-14T14:08:15.566" v="7"/>
          <ac:spMkLst>
            <pc:docMk/>
            <pc:sldMk cId="1167533813" sldId="281"/>
            <ac:spMk id="4" creationId="{D22DEB01-A86F-7481-3C58-D17BEE3C1D96}"/>
          </ac:spMkLst>
        </pc:spChg>
      </pc:sldChg>
      <pc:sldMasterChg chg="add del mod setBg addSldLayout delSldLayout modSldLayout">
        <pc:chgData name="Lindsay Foster" userId="" providerId="" clId="Web-{EF301F09-D051-4459-8C8C-8D72C2A27008}" dt="2022-12-14T14:08:15.566" v="7"/>
        <pc:sldMasterMkLst>
          <pc:docMk/>
          <pc:sldMasterMk cId="0" sldId="2147483672"/>
        </pc:sldMasterMkLst>
        <pc:sldLayoutChg chg="add del mod">
          <pc:chgData name="Lindsay Foster" userId="" providerId="" clId="Web-{EF301F09-D051-4459-8C8C-8D72C2A27008}" dt="2022-12-14T14:08:15.566" v="7"/>
          <pc:sldLayoutMkLst>
            <pc:docMk/>
            <pc:sldMasterMk cId="0" sldId="2147483672"/>
            <pc:sldLayoutMk cId="0" sldId="2147483648"/>
          </pc:sldLayoutMkLst>
        </pc:sldLayoutChg>
        <pc:sldLayoutChg chg="add del mod">
          <pc:chgData name="Lindsay Foster" userId="" providerId="" clId="Web-{EF301F09-D051-4459-8C8C-8D72C2A27008}" dt="2022-12-14T14:08:15.566" v="7"/>
          <pc:sldLayoutMkLst>
            <pc:docMk/>
            <pc:sldMasterMk cId="0" sldId="2147483672"/>
            <pc:sldLayoutMk cId="0" sldId="2147483649"/>
          </pc:sldLayoutMkLst>
        </pc:sldLayoutChg>
        <pc:sldLayoutChg chg="add del mod">
          <pc:chgData name="Lindsay Foster" userId="" providerId="" clId="Web-{EF301F09-D051-4459-8C8C-8D72C2A27008}" dt="2022-12-14T14:08:15.566" v="7"/>
          <pc:sldLayoutMkLst>
            <pc:docMk/>
            <pc:sldMasterMk cId="0" sldId="2147483672"/>
            <pc:sldLayoutMk cId="0" sldId="2147483650"/>
          </pc:sldLayoutMkLst>
        </pc:sldLayoutChg>
        <pc:sldLayoutChg chg="add del mod">
          <pc:chgData name="Lindsay Foster" userId="" providerId="" clId="Web-{EF301F09-D051-4459-8C8C-8D72C2A27008}" dt="2022-12-14T14:08:15.566" v="7"/>
          <pc:sldLayoutMkLst>
            <pc:docMk/>
            <pc:sldMasterMk cId="0" sldId="2147483672"/>
            <pc:sldLayoutMk cId="0" sldId="2147483651"/>
          </pc:sldLayoutMkLst>
        </pc:sldLayoutChg>
        <pc:sldLayoutChg chg="add del mod">
          <pc:chgData name="Lindsay Foster" userId="" providerId="" clId="Web-{EF301F09-D051-4459-8C8C-8D72C2A27008}" dt="2022-12-14T14:08:15.566" v="7"/>
          <pc:sldLayoutMkLst>
            <pc:docMk/>
            <pc:sldMasterMk cId="0" sldId="2147483672"/>
            <pc:sldLayoutMk cId="0" sldId="2147483652"/>
          </pc:sldLayoutMkLst>
        </pc:sldLayoutChg>
        <pc:sldLayoutChg chg="add del mod">
          <pc:chgData name="Lindsay Foster" userId="" providerId="" clId="Web-{EF301F09-D051-4459-8C8C-8D72C2A27008}" dt="2022-12-14T14:08:15.566" v="7"/>
          <pc:sldLayoutMkLst>
            <pc:docMk/>
            <pc:sldMasterMk cId="0" sldId="2147483672"/>
            <pc:sldLayoutMk cId="0" sldId="2147483653"/>
          </pc:sldLayoutMkLst>
        </pc:sldLayoutChg>
        <pc:sldLayoutChg chg="add del mod">
          <pc:chgData name="Lindsay Foster" userId="" providerId="" clId="Web-{EF301F09-D051-4459-8C8C-8D72C2A27008}" dt="2022-12-14T14:08:15.566" v="7"/>
          <pc:sldLayoutMkLst>
            <pc:docMk/>
            <pc:sldMasterMk cId="0" sldId="2147483672"/>
            <pc:sldLayoutMk cId="0" sldId="2147483654"/>
          </pc:sldLayoutMkLst>
        </pc:sldLayoutChg>
        <pc:sldLayoutChg chg="add del mod">
          <pc:chgData name="Lindsay Foster" userId="" providerId="" clId="Web-{EF301F09-D051-4459-8C8C-8D72C2A27008}" dt="2022-12-14T14:08:15.566" v="7"/>
          <pc:sldLayoutMkLst>
            <pc:docMk/>
            <pc:sldMasterMk cId="0" sldId="2147483672"/>
            <pc:sldLayoutMk cId="0" sldId="2147483655"/>
          </pc:sldLayoutMkLst>
        </pc:sldLayoutChg>
        <pc:sldLayoutChg chg="add del mod">
          <pc:chgData name="Lindsay Foster" userId="" providerId="" clId="Web-{EF301F09-D051-4459-8C8C-8D72C2A27008}" dt="2022-12-14T14:08:15.566" v="7"/>
          <pc:sldLayoutMkLst>
            <pc:docMk/>
            <pc:sldMasterMk cId="0" sldId="2147483672"/>
            <pc:sldLayoutMk cId="0" sldId="2147483656"/>
          </pc:sldLayoutMkLst>
        </pc:sldLayoutChg>
        <pc:sldLayoutChg chg="add del mod">
          <pc:chgData name="Lindsay Foster" userId="" providerId="" clId="Web-{EF301F09-D051-4459-8C8C-8D72C2A27008}" dt="2022-12-14T14:08:15.566" v="7"/>
          <pc:sldLayoutMkLst>
            <pc:docMk/>
            <pc:sldMasterMk cId="0" sldId="2147483672"/>
            <pc:sldLayoutMk cId="0" sldId="2147483657"/>
          </pc:sldLayoutMkLst>
        </pc:sldLayoutChg>
        <pc:sldLayoutChg chg="add del mod">
          <pc:chgData name="Lindsay Foster" userId="" providerId="" clId="Web-{EF301F09-D051-4459-8C8C-8D72C2A27008}" dt="2022-12-14T14:08:15.566" v="7"/>
          <pc:sldLayoutMkLst>
            <pc:docMk/>
            <pc:sldMasterMk cId="0" sldId="2147483672"/>
            <pc:sldLayoutMk cId="0" sldId="2147483658"/>
          </pc:sldLayoutMkLst>
        </pc:sldLayoutChg>
        <pc:sldLayoutChg chg="add del mod">
          <pc:chgData name="Lindsay Foster" userId="" providerId="" clId="Web-{EF301F09-D051-4459-8C8C-8D72C2A27008}" dt="2022-12-14T14:08:15.566" v="7"/>
          <pc:sldLayoutMkLst>
            <pc:docMk/>
            <pc:sldMasterMk cId="0" sldId="2147483672"/>
            <pc:sldLayoutMk cId="0" sldId="2147483659"/>
          </pc:sldLayoutMkLst>
        </pc:sldLayoutChg>
      </pc:sldMasterChg>
      <pc:sldMasterChg chg="add del mod setBg addSldLayout delSldLayout modSldLayout">
        <pc:chgData name="Lindsay Foster" userId="" providerId="" clId="Web-{EF301F09-D051-4459-8C8C-8D72C2A27008}" dt="2022-12-14T14:08:15.566" v="7"/>
        <pc:sldMasterMkLst>
          <pc:docMk/>
          <pc:sldMasterMk cId="0" sldId="2147483673"/>
        </pc:sldMasterMkLst>
        <pc:sldLayoutChg chg="add del mod">
          <pc:chgData name="Lindsay Foster" userId="" providerId="" clId="Web-{EF301F09-D051-4459-8C8C-8D72C2A27008}" dt="2022-12-14T14:08:15.566" v="7"/>
          <pc:sldLayoutMkLst>
            <pc:docMk/>
            <pc:sldMasterMk cId="0" sldId="2147483673"/>
            <pc:sldLayoutMk cId="0" sldId="2147483660"/>
          </pc:sldLayoutMkLst>
        </pc:sldLayoutChg>
        <pc:sldLayoutChg chg="add del mod">
          <pc:chgData name="Lindsay Foster" userId="" providerId="" clId="Web-{EF301F09-D051-4459-8C8C-8D72C2A27008}" dt="2022-12-14T14:08:15.566" v="7"/>
          <pc:sldLayoutMkLst>
            <pc:docMk/>
            <pc:sldMasterMk cId="0" sldId="2147483673"/>
            <pc:sldLayoutMk cId="0" sldId="2147483661"/>
          </pc:sldLayoutMkLst>
        </pc:sldLayoutChg>
        <pc:sldLayoutChg chg="add del mod">
          <pc:chgData name="Lindsay Foster" userId="" providerId="" clId="Web-{EF301F09-D051-4459-8C8C-8D72C2A27008}" dt="2022-12-14T14:08:15.566" v="7"/>
          <pc:sldLayoutMkLst>
            <pc:docMk/>
            <pc:sldMasterMk cId="0" sldId="2147483673"/>
            <pc:sldLayoutMk cId="0" sldId="2147483662"/>
          </pc:sldLayoutMkLst>
        </pc:sldLayoutChg>
        <pc:sldLayoutChg chg="add del mod">
          <pc:chgData name="Lindsay Foster" userId="" providerId="" clId="Web-{EF301F09-D051-4459-8C8C-8D72C2A27008}" dt="2022-12-14T14:08:15.566" v="7"/>
          <pc:sldLayoutMkLst>
            <pc:docMk/>
            <pc:sldMasterMk cId="0" sldId="2147483673"/>
            <pc:sldLayoutMk cId="0" sldId="2147483663"/>
          </pc:sldLayoutMkLst>
        </pc:sldLayoutChg>
        <pc:sldLayoutChg chg="add del mod">
          <pc:chgData name="Lindsay Foster" userId="" providerId="" clId="Web-{EF301F09-D051-4459-8C8C-8D72C2A27008}" dt="2022-12-14T14:08:15.566" v="7"/>
          <pc:sldLayoutMkLst>
            <pc:docMk/>
            <pc:sldMasterMk cId="0" sldId="2147483673"/>
            <pc:sldLayoutMk cId="0" sldId="2147483664"/>
          </pc:sldLayoutMkLst>
        </pc:sldLayoutChg>
        <pc:sldLayoutChg chg="add del mod">
          <pc:chgData name="Lindsay Foster" userId="" providerId="" clId="Web-{EF301F09-D051-4459-8C8C-8D72C2A27008}" dt="2022-12-14T14:08:15.566" v="7"/>
          <pc:sldLayoutMkLst>
            <pc:docMk/>
            <pc:sldMasterMk cId="0" sldId="2147483673"/>
            <pc:sldLayoutMk cId="0" sldId="2147483665"/>
          </pc:sldLayoutMkLst>
        </pc:sldLayoutChg>
        <pc:sldLayoutChg chg="add del mod">
          <pc:chgData name="Lindsay Foster" userId="" providerId="" clId="Web-{EF301F09-D051-4459-8C8C-8D72C2A27008}" dt="2022-12-14T14:08:15.566" v="7"/>
          <pc:sldLayoutMkLst>
            <pc:docMk/>
            <pc:sldMasterMk cId="0" sldId="2147483673"/>
            <pc:sldLayoutMk cId="0" sldId="2147483666"/>
          </pc:sldLayoutMkLst>
        </pc:sldLayoutChg>
        <pc:sldLayoutChg chg="add del mod">
          <pc:chgData name="Lindsay Foster" userId="" providerId="" clId="Web-{EF301F09-D051-4459-8C8C-8D72C2A27008}" dt="2022-12-14T14:08:15.566" v="7"/>
          <pc:sldLayoutMkLst>
            <pc:docMk/>
            <pc:sldMasterMk cId="0" sldId="2147483673"/>
            <pc:sldLayoutMk cId="0" sldId="2147483667"/>
          </pc:sldLayoutMkLst>
        </pc:sldLayoutChg>
        <pc:sldLayoutChg chg="add del mod">
          <pc:chgData name="Lindsay Foster" userId="" providerId="" clId="Web-{EF301F09-D051-4459-8C8C-8D72C2A27008}" dt="2022-12-14T14:08:15.566" v="7"/>
          <pc:sldLayoutMkLst>
            <pc:docMk/>
            <pc:sldMasterMk cId="0" sldId="2147483673"/>
            <pc:sldLayoutMk cId="0" sldId="2147483668"/>
          </pc:sldLayoutMkLst>
        </pc:sldLayoutChg>
        <pc:sldLayoutChg chg="add del mod">
          <pc:chgData name="Lindsay Foster" userId="" providerId="" clId="Web-{EF301F09-D051-4459-8C8C-8D72C2A27008}" dt="2022-12-14T14:08:15.566" v="7"/>
          <pc:sldLayoutMkLst>
            <pc:docMk/>
            <pc:sldMasterMk cId="0" sldId="2147483673"/>
            <pc:sldLayoutMk cId="0" sldId="2147483669"/>
          </pc:sldLayoutMkLst>
        </pc:sldLayoutChg>
        <pc:sldLayoutChg chg="add del mod">
          <pc:chgData name="Lindsay Foster" userId="" providerId="" clId="Web-{EF301F09-D051-4459-8C8C-8D72C2A27008}" dt="2022-12-14T14:08:15.566" v="7"/>
          <pc:sldLayoutMkLst>
            <pc:docMk/>
            <pc:sldMasterMk cId="0" sldId="2147483673"/>
            <pc:sldLayoutMk cId="0" sldId="2147483670"/>
          </pc:sldLayoutMkLst>
        </pc:sldLayoutChg>
        <pc:sldLayoutChg chg="add del mod">
          <pc:chgData name="Lindsay Foster" userId="" providerId="" clId="Web-{EF301F09-D051-4459-8C8C-8D72C2A27008}" dt="2022-12-14T14:08:15.566" v="7"/>
          <pc:sldLayoutMkLst>
            <pc:docMk/>
            <pc:sldMasterMk cId="0" sldId="2147483673"/>
            <pc:sldLayoutMk cId="0" sldId="2147483671"/>
          </pc:sldLayoutMkLst>
        </pc:sldLayoutChg>
      </pc:sldMasterChg>
      <pc:sldMasterChg chg="add del addSldLayout delSldLayout modSldLayout">
        <pc:chgData name="Lindsay Foster" userId="" providerId="" clId="Web-{EF301F09-D051-4459-8C8C-8D72C2A27008}" dt="2022-12-14T14:06:19.390" v="3"/>
        <pc:sldMasterMkLst>
          <pc:docMk/>
          <pc:sldMasterMk cId="62515835" sldId="2147483674"/>
        </pc:sldMasterMkLst>
        <pc:sldLayoutChg chg="add del mod replId">
          <pc:chgData name="Lindsay Foster" userId="" providerId="" clId="Web-{EF301F09-D051-4459-8C8C-8D72C2A27008}" dt="2022-12-14T14:06:19.390" v="3"/>
          <pc:sldLayoutMkLst>
            <pc:docMk/>
            <pc:sldMasterMk cId="62515835" sldId="2147483674"/>
            <pc:sldLayoutMk cId="3085263150" sldId="2147483675"/>
          </pc:sldLayoutMkLst>
        </pc:sldLayoutChg>
        <pc:sldLayoutChg chg="add del mod replId">
          <pc:chgData name="Lindsay Foster" userId="" providerId="" clId="Web-{EF301F09-D051-4459-8C8C-8D72C2A27008}" dt="2022-12-14T14:06:19.390" v="3"/>
          <pc:sldLayoutMkLst>
            <pc:docMk/>
            <pc:sldMasterMk cId="62515835" sldId="2147483674"/>
            <pc:sldLayoutMk cId="2989500720" sldId="2147483676"/>
          </pc:sldLayoutMkLst>
        </pc:sldLayoutChg>
        <pc:sldLayoutChg chg="add del mod replId">
          <pc:chgData name="Lindsay Foster" userId="" providerId="" clId="Web-{EF301F09-D051-4459-8C8C-8D72C2A27008}" dt="2022-12-14T14:06:19.390" v="3"/>
          <pc:sldLayoutMkLst>
            <pc:docMk/>
            <pc:sldMasterMk cId="62515835" sldId="2147483674"/>
            <pc:sldLayoutMk cId="817398742" sldId="2147483677"/>
          </pc:sldLayoutMkLst>
        </pc:sldLayoutChg>
        <pc:sldLayoutChg chg="add del mod replId">
          <pc:chgData name="Lindsay Foster" userId="" providerId="" clId="Web-{EF301F09-D051-4459-8C8C-8D72C2A27008}" dt="2022-12-14T14:06:19.390" v="3"/>
          <pc:sldLayoutMkLst>
            <pc:docMk/>
            <pc:sldMasterMk cId="62515835" sldId="2147483674"/>
            <pc:sldLayoutMk cId="2384685684" sldId="2147483678"/>
          </pc:sldLayoutMkLst>
        </pc:sldLayoutChg>
        <pc:sldLayoutChg chg="add del mod replId">
          <pc:chgData name="Lindsay Foster" userId="" providerId="" clId="Web-{EF301F09-D051-4459-8C8C-8D72C2A27008}" dt="2022-12-14T14:06:19.390" v="3"/>
          <pc:sldLayoutMkLst>
            <pc:docMk/>
            <pc:sldMasterMk cId="62515835" sldId="2147483674"/>
            <pc:sldLayoutMk cId="3997373249" sldId="2147483679"/>
          </pc:sldLayoutMkLst>
        </pc:sldLayoutChg>
        <pc:sldLayoutChg chg="add del mod replId">
          <pc:chgData name="Lindsay Foster" userId="" providerId="" clId="Web-{EF301F09-D051-4459-8C8C-8D72C2A27008}" dt="2022-12-14T14:06:19.390" v="3"/>
          <pc:sldLayoutMkLst>
            <pc:docMk/>
            <pc:sldMasterMk cId="62515835" sldId="2147483674"/>
            <pc:sldLayoutMk cId="4167180937" sldId="2147483680"/>
          </pc:sldLayoutMkLst>
        </pc:sldLayoutChg>
        <pc:sldLayoutChg chg="add del mod replId">
          <pc:chgData name="Lindsay Foster" userId="" providerId="" clId="Web-{EF301F09-D051-4459-8C8C-8D72C2A27008}" dt="2022-12-14T14:06:19.390" v="3"/>
          <pc:sldLayoutMkLst>
            <pc:docMk/>
            <pc:sldMasterMk cId="62515835" sldId="2147483674"/>
            <pc:sldLayoutMk cId="3996248510" sldId="2147483681"/>
          </pc:sldLayoutMkLst>
        </pc:sldLayoutChg>
        <pc:sldLayoutChg chg="add del mod replId">
          <pc:chgData name="Lindsay Foster" userId="" providerId="" clId="Web-{EF301F09-D051-4459-8C8C-8D72C2A27008}" dt="2022-12-14T14:06:19.390" v="3"/>
          <pc:sldLayoutMkLst>
            <pc:docMk/>
            <pc:sldMasterMk cId="62515835" sldId="2147483674"/>
            <pc:sldLayoutMk cId="659894770" sldId="2147483682"/>
          </pc:sldLayoutMkLst>
        </pc:sldLayoutChg>
        <pc:sldLayoutChg chg="add del mod replId">
          <pc:chgData name="Lindsay Foster" userId="" providerId="" clId="Web-{EF301F09-D051-4459-8C8C-8D72C2A27008}" dt="2022-12-14T14:06:19.390" v="3"/>
          <pc:sldLayoutMkLst>
            <pc:docMk/>
            <pc:sldMasterMk cId="62515835" sldId="2147483674"/>
            <pc:sldLayoutMk cId="818198421" sldId="2147483683"/>
          </pc:sldLayoutMkLst>
        </pc:sldLayoutChg>
        <pc:sldLayoutChg chg="add del mod replId">
          <pc:chgData name="Lindsay Foster" userId="" providerId="" clId="Web-{EF301F09-D051-4459-8C8C-8D72C2A27008}" dt="2022-12-14T14:06:19.390" v="3"/>
          <pc:sldLayoutMkLst>
            <pc:docMk/>
            <pc:sldMasterMk cId="62515835" sldId="2147483674"/>
            <pc:sldLayoutMk cId="1219845735" sldId="2147483684"/>
          </pc:sldLayoutMkLst>
        </pc:sldLayoutChg>
        <pc:sldLayoutChg chg="add del mod replId">
          <pc:chgData name="Lindsay Foster" userId="" providerId="" clId="Web-{EF301F09-D051-4459-8C8C-8D72C2A27008}" dt="2022-12-14T14:06:19.390" v="3"/>
          <pc:sldLayoutMkLst>
            <pc:docMk/>
            <pc:sldMasterMk cId="62515835" sldId="2147483674"/>
            <pc:sldLayoutMk cId="2976350888" sldId="2147483685"/>
          </pc:sldLayoutMkLst>
        </pc:sldLayoutChg>
      </pc:sldMasterChg>
      <pc:sldMasterChg chg="add addSldLayout modSldLayout">
        <pc:chgData name="Lindsay Foster" userId="" providerId="" clId="Web-{EF301F09-D051-4459-8C8C-8D72C2A27008}" dt="2022-12-14T14:08:15.566" v="7"/>
        <pc:sldMasterMkLst>
          <pc:docMk/>
          <pc:sldMasterMk cId="266460720" sldId="2147483674"/>
        </pc:sldMasterMkLst>
        <pc:sldLayoutChg chg="add mod replId">
          <pc:chgData name="Lindsay Foster" userId="" providerId="" clId="Web-{EF301F09-D051-4459-8C8C-8D72C2A27008}" dt="2022-12-14T14:08:15.566" v="7"/>
          <pc:sldLayoutMkLst>
            <pc:docMk/>
            <pc:sldMasterMk cId="266460720" sldId="2147483674"/>
            <pc:sldLayoutMk cId="699003144" sldId="2147483675"/>
          </pc:sldLayoutMkLst>
        </pc:sldLayoutChg>
        <pc:sldLayoutChg chg="add mod replId">
          <pc:chgData name="Lindsay Foster" userId="" providerId="" clId="Web-{EF301F09-D051-4459-8C8C-8D72C2A27008}" dt="2022-12-14T14:08:15.566" v="7"/>
          <pc:sldLayoutMkLst>
            <pc:docMk/>
            <pc:sldMasterMk cId="266460720" sldId="2147483674"/>
            <pc:sldLayoutMk cId="3671166849" sldId="2147483676"/>
          </pc:sldLayoutMkLst>
        </pc:sldLayoutChg>
        <pc:sldLayoutChg chg="add mod replId">
          <pc:chgData name="Lindsay Foster" userId="" providerId="" clId="Web-{EF301F09-D051-4459-8C8C-8D72C2A27008}" dt="2022-12-14T14:08:15.566" v="7"/>
          <pc:sldLayoutMkLst>
            <pc:docMk/>
            <pc:sldMasterMk cId="266460720" sldId="2147483674"/>
            <pc:sldLayoutMk cId="3378042319" sldId="2147483677"/>
          </pc:sldLayoutMkLst>
        </pc:sldLayoutChg>
        <pc:sldLayoutChg chg="add mod replId">
          <pc:chgData name="Lindsay Foster" userId="" providerId="" clId="Web-{EF301F09-D051-4459-8C8C-8D72C2A27008}" dt="2022-12-14T14:08:15.566" v="7"/>
          <pc:sldLayoutMkLst>
            <pc:docMk/>
            <pc:sldMasterMk cId="266460720" sldId="2147483674"/>
            <pc:sldLayoutMk cId="3248772943" sldId="2147483678"/>
          </pc:sldLayoutMkLst>
        </pc:sldLayoutChg>
        <pc:sldLayoutChg chg="add mod replId">
          <pc:chgData name="Lindsay Foster" userId="" providerId="" clId="Web-{EF301F09-D051-4459-8C8C-8D72C2A27008}" dt="2022-12-14T14:08:15.566" v="7"/>
          <pc:sldLayoutMkLst>
            <pc:docMk/>
            <pc:sldMasterMk cId="266460720" sldId="2147483674"/>
            <pc:sldLayoutMk cId="2027462701" sldId="2147483679"/>
          </pc:sldLayoutMkLst>
        </pc:sldLayoutChg>
        <pc:sldLayoutChg chg="add mod replId">
          <pc:chgData name="Lindsay Foster" userId="" providerId="" clId="Web-{EF301F09-D051-4459-8C8C-8D72C2A27008}" dt="2022-12-14T14:08:15.566" v="7"/>
          <pc:sldLayoutMkLst>
            <pc:docMk/>
            <pc:sldMasterMk cId="266460720" sldId="2147483674"/>
            <pc:sldLayoutMk cId="2322495740" sldId="2147483680"/>
          </pc:sldLayoutMkLst>
        </pc:sldLayoutChg>
        <pc:sldLayoutChg chg="add mod replId">
          <pc:chgData name="Lindsay Foster" userId="" providerId="" clId="Web-{EF301F09-D051-4459-8C8C-8D72C2A27008}" dt="2022-12-14T14:08:15.566" v="7"/>
          <pc:sldLayoutMkLst>
            <pc:docMk/>
            <pc:sldMasterMk cId="266460720" sldId="2147483674"/>
            <pc:sldLayoutMk cId="1346562602" sldId="2147483681"/>
          </pc:sldLayoutMkLst>
        </pc:sldLayoutChg>
        <pc:sldLayoutChg chg="add mod replId">
          <pc:chgData name="Lindsay Foster" userId="" providerId="" clId="Web-{EF301F09-D051-4459-8C8C-8D72C2A27008}" dt="2022-12-14T14:08:15.566" v="7"/>
          <pc:sldLayoutMkLst>
            <pc:docMk/>
            <pc:sldMasterMk cId="266460720" sldId="2147483674"/>
            <pc:sldLayoutMk cId="681218669" sldId="2147483682"/>
          </pc:sldLayoutMkLst>
        </pc:sldLayoutChg>
        <pc:sldLayoutChg chg="add mod replId">
          <pc:chgData name="Lindsay Foster" userId="" providerId="" clId="Web-{EF301F09-D051-4459-8C8C-8D72C2A27008}" dt="2022-12-14T14:08:15.566" v="7"/>
          <pc:sldLayoutMkLst>
            <pc:docMk/>
            <pc:sldMasterMk cId="266460720" sldId="2147483674"/>
            <pc:sldLayoutMk cId="959733204" sldId="2147483683"/>
          </pc:sldLayoutMkLst>
        </pc:sldLayoutChg>
        <pc:sldLayoutChg chg="add mod replId">
          <pc:chgData name="Lindsay Foster" userId="" providerId="" clId="Web-{EF301F09-D051-4459-8C8C-8D72C2A27008}" dt="2022-12-14T14:08:15.566" v="7"/>
          <pc:sldLayoutMkLst>
            <pc:docMk/>
            <pc:sldMasterMk cId="266460720" sldId="2147483674"/>
            <pc:sldLayoutMk cId="3637003093" sldId="2147483684"/>
          </pc:sldLayoutMkLst>
        </pc:sldLayoutChg>
        <pc:sldLayoutChg chg="add mod replId">
          <pc:chgData name="Lindsay Foster" userId="" providerId="" clId="Web-{EF301F09-D051-4459-8C8C-8D72C2A27008}" dt="2022-12-14T14:08:15.566" v="7"/>
          <pc:sldLayoutMkLst>
            <pc:docMk/>
            <pc:sldMasterMk cId="266460720" sldId="2147483674"/>
            <pc:sldLayoutMk cId="2134260477"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d7bd08979b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d7bd08979b_1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d7bd08979b_1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7dea9efd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e7dea9efd3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e7dea9efd3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7dea9efd3_2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e7dea9efd3_2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Note: Inform students what the pre-requisites or assumptions being made of knowledge and potential necessary for them to be successful with this program.</a:t>
            </a:r>
            <a:endParaRPr/>
          </a:p>
        </p:txBody>
      </p:sp>
      <p:sp>
        <p:nvSpPr>
          <p:cNvPr id="273" name="Google Shape;27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Note: This slide is primarily meant to address the skills and resources needed to participate.</a:t>
            </a:r>
            <a:endParaRPr/>
          </a:p>
        </p:txBody>
      </p:sp>
      <p:sp>
        <p:nvSpPr>
          <p:cNvPr id="282" name="Google Shape;28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Note: This slide is meant to address the administrative, liability and ethical considerations related to participating in the program.</a:t>
            </a:r>
            <a:endParaRPr dirty="0"/>
          </a:p>
        </p:txBody>
      </p:sp>
      <p:sp>
        <p:nvSpPr>
          <p:cNvPr id="291" name="Google Shape;29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7dea9efd3_2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e7dea9efd3_2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note: Provide the student a sense of how the program is designed.</a:t>
            </a:r>
            <a:endParaRPr dirty="0"/>
          </a:p>
        </p:txBody>
      </p:sp>
      <p:sp>
        <p:nvSpPr>
          <p:cNvPr id="307" name="Google Shape;30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note: The program schedule does not accurately track with any particular school year.</a:t>
            </a:r>
            <a:endParaRPr/>
          </a:p>
          <a:p>
            <a:pPr marL="0" lvl="0" indent="0" algn="l" rtl="0">
              <a:spcBef>
                <a:spcPts val="0"/>
              </a:spcBef>
              <a:spcAft>
                <a:spcPts val="0"/>
              </a:spcAft>
              <a:buNone/>
            </a:pPr>
            <a:r>
              <a:rPr lang="en-US"/>
              <a:t>Talking note: The program assumes that their IT-Club will meet once at least once a week.  Weather, holidays, school activities may prevent the IT-Club from meeting every week during the school year.  The schedule attempts to accommodate those possibilities.</a:t>
            </a:r>
            <a:endParaRPr/>
          </a:p>
          <a:p>
            <a:pPr marL="0" lvl="0" indent="0" algn="l" rtl="0">
              <a:spcBef>
                <a:spcPts val="0"/>
              </a:spcBef>
              <a:spcAft>
                <a:spcPts val="0"/>
              </a:spcAft>
              <a:buNone/>
            </a:pPr>
            <a:r>
              <a:rPr lang="en-US"/>
              <a:t>Talking note: Some session modules will need two club sessions because of the amount of material to learn.</a:t>
            </a:r>
            <a:endParaRPr/>
          </a:p>
        </p:txBody>
      </p:sp>
      <p:sp>
        <p:nvSpPr>
          <p:cNvPr id="316" name="Google Shape;31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7dea9efd3_2_1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e7dea9efd3_2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7dea9efd3_2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e7dea9efd3_2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d7bd08979b_1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d7bd08979b_1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d7bd08979b_1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cc25a0a2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cc25a0a2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dcc25a0a2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7bd08979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7bd08979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d7bd08979b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point: The students may have logistical, policy or other questions that the teacher should answer.</a:t>
            </a:r>
            <a:endParaRPr/>
          </a:p>
        </p:txBody>
      </p:sp>
      <p:sp>
        <p:nvSpPr>
          <p:cNvPr id="363" name="Google Shape;36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00abe65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e00abe650e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e00abe650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note: Introduce IT-Adventures to high school students</a:t>
            </a:r>
            <a:endParaRPr/>
          </a:p>
        </p:txBody>
      </p:sp>
      <p:sp>
        <p:nvSpPr>
          <p:cNvPr id="189" name="Google Shape;1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c529d1d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c529d1da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dc529d1da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7dea9efd3_2_1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e7dea9efd3_2_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note: Introduce students to the Cyber Defense program</a:t>
            </a:r>
            <a:endParaRPr/>
          </a:p>
        </p:txBody>
      </p:sp>
      <p:sp>
        <p:nvSpPr>
          <p:cNvPr id="214" name="Google Shape;21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Talking note: Review the [learner] objectives for the Cyber Defense program.</a:t>
            </a:r>
            <a:endParaRPr/>
          </a:p>
        </p:txBody>
      </p:sp>
      <p:sp>
        <p:nvSpPr>
          <p:cNvPr id="223" name="Google Shape;22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7dea9efd3_2_1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e7dea9efd3_2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e4291823c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e4291823c_4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de4291823c_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00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700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426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116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80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8772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746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249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656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12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973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64607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qxSnY7Lmz0w"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youtu.be/qxSnY7Lmz0w" TargetMode="Externa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qxSnY7Lmz0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novate_it@iastate.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it-adventures.org/ip-rang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2DEB01-A86F-7481-3C58-D17BEE3C1D9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t>1</a:t>
            </a:fld>
            <a:endParaRPr lang="en-US"/>
          </a:p>
        </p:txBody>
      </p:sp>
      <p:sp>
        <p:nvSpPr>
          <p:cNvPr id="7" name="Google Shape;169;p27">
            <a:extLst>
              <a:ext uri="{FF2B5EF4-FFF2-40B4-BE49-F238E27FC236}">
                <a16:creationId xmlns:a16="http://schemas.microsoft.com/office/drawing/2014/main" id="{D5CE5150-6464-A6FF-BBA4-187E77FF0B3B}"/>
              </a:ext>
            </a:extLst>
          </p:cNvPr>
          <p:cNvSpPr txBox="1">
            <a:spLocks/>
          </p:cNvSpPr>
          <p:nvPr/>
        </p:nvSpPr>
        <p:spPr>
          <a:xfrm>
            <a:off x="724468" y="3753678"/>
            <a:ext cx="7772400"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r>
              <a:rPr lang="en-US" dirty="0">
                <a:solidFill>
                  <a:schemeClr val="tx1"/>
                </a:solidFill>
              </a:rPr>
              <a:t>Innovate-IT</a:t>
            </a:r>
          </a:p>
          <a:p>
            <a:r>
              <a:rPr lang="en-US" dirty="0">
                <a:solidFill>
                  <a:schemeClr val="tx1"/>
                </a:solidFill>
              </a:rPr>
              <a:t>Objectives &amp; Schedule </a:t>
            </a:r>
          </a:p>
        </p:txBody>
      </p:sp>
      <p:sp>
        <p:nvSpPr>
          <p:cNvPr id="9" name="Google Shape;170;p27">
            <a:extLst>
              <a:ext uri="{FF2B5EF4-FFF2-40B4-BE49-F238E27FC236}">
                <a16:creationId xmlns:a16="http://schemas.microsoft.com/office/drawing/2014/main" id="{A7569252-8675-1BBE-E53A-5CACE710104F}"/>
              </a:ext>
            </a:extLst>
          </p:cNvPr>
          <p:cNvSpPr txBox="1">
            <a:spLocks/>
          </p:cNvSpPr>
          <p:nvPr/>
        </p:nvSpPr>
        <p:spPr>
          <a:xfrm>
            <a:off x="1370511" y="5090101"/>
            <a:ext cx="6400800" cy="11848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Helvetica Neue Light"/>
              <a:buChar char="•"/>
              <a:defRPr sz="3200" b="0" i="0" u="none" strike="noStrike" cap="none">
                <a:solidFill>
                  <a:schemeClr val="dk1"/>
                </a:solidFill>
                <a:latin typeface="Helvetica Neue Light"/>
                <a:ea typeface="Helvetica Neue Light"/>
                <a:cs typeface="Helvetica Neue Light"/>
                <a:sym typeface="Helvetica Neue Light"/>
              </a:defRPr>
            </a:lvl1pPr>
            <a:lvl2pPr marL="914400" marR="0" lvl="1" indent="-342900" algn="l" rtl="0">
              <a:lnSpc>
                <a:spcPct val="100000"/>
              </a:lnSpc>
              <a:spcBef>
                <a:spcPts val="360"/>
              </a:spcBef>
              <a:spcAft>
                <a:spcPts val="0"/>
              </a:spcAft>
              <a:buClr>
                <a:schemeClr val="dk1"/>
              </a:buClr>
              <a:buSzPts val="1800"/>
              <a:buFont typeface="Helvetica Neue Light"/>
              <a:buChar char="–"/>
              <a:defRPr sz="2800" b="0" i="0" u="none" strike="noStrike" cap="none">
                <a:solidFill>
                  <a:schemeClr val="dk1"/>
                </a:solidFill>
                <a:latin typeface="Helvetica Neue Light"/>
                <a:ea typeface="Helvetica Neue Light"/>
                <a:cs typeface="Helvetica Neue Light"/>
                <a:sym typeface="Helvetica Neue Light"/>
              </a:defRPr>
            </a:lvl2pPr>
            <a:lvl3pPr marL="1371600" marR="0" lvl="2" indent="-342900" algn="l" rtl="0">
              <a:lnSpc>
                <a:spcPct val="100000"/>
              </a:lnSpc>
              <a:spcBef>
                <a:spcPts val="360"/>
              </a:spcBef>
              <a:spcAft>
                <a:spcPts val="0"/>
              </a:spcAft>
              <a:buClr>
                <a:schemeClr val="dk1"/>
              </a:buClr>
              <a:buSzPts val="1800"/>
              <a:buFont typeface="Helvetica Neue Light"/>
              <a:buChar char="•"/>
              <a:defRPr sz="2400" b="0" i="0" u="none" strike="noStrike" cap="none">
                <a:solidFill>
                  <a:schemeClr val="dk1"/>
                </a:solidFill>
                <a:latin typeface="Helvetica Neue Light"/>
                <a:ea typeface="Helvetica Neue Light"/>
                <a:cs typeface="Helvetica Neue Light"/>
                <a:sym typeface="Helvetica Neue Light"/>
              </a:defRPr>
            </a:lvl3pPr>
            <a:lvl4pPr marL="1828800" marR="0" lvl="3" indent="-342900" algn="l" rtl="0">
              <a:lnSpc>
                <a:spcPct val="100000"/>
              </a:lnSpc>
              <a:spcBef>
                <a:spcPts val="360"/>
              </a:spcBef>
              <a:spcAft>
                <a:spcPts val="0"/>
              </a:spcAft>
              <a:buClr>
                <a:schemeClr val="dk1"/>
              </a:buClr>
              <a:buSzPts val="1800"/>
              <a:buFont typeface="Helvetica Neue Light"/>
              <a:buChar char="–"/>
              <a:defRPr sz="2000" b="0" i="0" u="none" strike="noStrike" cap="none">
                <a:solidFill>
                  <a:schemeClr val="dk1"/>
                </a:solidFill>
                <a:latin typeface="Helvetica Neue Light"/>
                <a:ea typeface="Helvetica Neue Light"/>
                <a:cs typeface="Helvetica Neue Light"/>
                <a:sym typeface="Helvetica Neue Light"/>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ctr">
              <a:spcBef>
                <a:spcPts val="0"/>
              </a:spcBef>
              <a:buClr>
                <a:srgbClr val="888888"/>
              </a:buClr>
              <a:buSzPts val="3200"/>
              <a:buFont typeface="Arial"/>
              <a:buNone/>
            </a:pPr>
            <a:r>
              <a:rPr lang="en-US" dirty="0">
                <a:solidFill>
                  <a:schemeClr val="bg1">
                    <a:lumMod val="50000"/>
                  </a:schemeClr>
                </a:solidFill>
                <a:latin typeface="Arial"/>
                <a:ea typeface="Arial"/>
                <a:cs typeface="Arial"/>
                <a:sym typeface="Arial"/>
              </a:rPr>
              <a:t>Module 1</a:t>
            </a:r>
          </a:p>
        </p:txBody>
      </p:sp>
      <p:pic>
        <p:nvPicPr>
          <p:cNvPr id="11" name="Picture 11">
            <a:extLst>
              <a:ext uri="{FF2B5EF4-FFF2-40B4-BE49-F238E27FC236}">
                <a16:creationId xmlns:a16="http://schemas.microsoft.com/office/drawing/2014/main" id="{5D737E9F-E920-557A-FEAF-12A452EDF8AF}"/>
              </a:ext>
            </a:extLst>
          </p:cNvPr>
          <p:cNvPicPr>
            <a:picLocks noChangeAspect="1"/>
          </p:cNvPicPr>
          <p:nvPr/>
        </p:nvPicPr>
        <p:blipFill>
          <a:blip r:embed="rId2"/>
          <a:stretch>
            <a:fillRect/>
          </a:stretch>
        </p:blipFill>
        <p:spPr>
          <a:xfrm>
            <a:off x="944217" y="483320"/>
            <a:ext cx="7255564" cy="2840047"/>
          </a:xfrm>
          <a:prstGeom prst="rect">
            <a:avLst/>
          </a:prstGeom>
        </p:spPr>
      </p:pic>
    </p:spTree>
    <p:extLst>
      <p:ext uri="{BB962C8B-B14F-4D97-AF65-F5344CB8AC3E}">
        <p14:creationId xmlns:p14="http://schemas.microsoft.com/office/powerpoint/2010/main" val="11675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prstGeom prst="rect">
            <a:avLst/>
          </a:prstGeom>
        </p:spPr>
        <p:txBody>
          <a:bodyPr spcFirstLastPara="1" wrap="square" lIns="91425" tIns="45700" rIns="91425" bIns="45700" anchor="ctr" anchorCtr="0">
            <a:noAutofit/>
          </a:bodyPr>
          <a:lstStyle/>
          <a:p>
            <a:r>
              <a:rPr lang="en-US" dirty="0"/>
              <a:t>IT-Showcase &amp; Cyber Defense Competition!  </a:t>
            </a:r>
            <a:endParaRPr/>
          </a:p>
        </p:txBody>
      </p:sp>
      <p:sp>
        <p:nvSpPr>
          <p:cNvPr id="242" name="Google Shape;242;p36"/>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dirty="0"/>
              <a:t>Upon completion of the Innovate-IT program, students are invited to participate in the IT-Showcase!</a:t>
            </a:r>
            <a:endParaRPr sz="3000" dirty="0"/>
          </a:p>
          <a:p>
            <a:pPr marL="0" lvl="0" indent="0" algn="l" rtl="0">
              <a:spcBef>
                <a:spcPts val="360"/>
              </a:spcBef>
              <a:spcAft>
                <a:spcPts val="0"/>
              </a:spcAft>
              <a:buNone/>
            </a:pPr>
            <a:r>
              <a:rPr lang="en-US" sz="2700" dirty="0"/>
              <a:t>What are the IT-Showcase?</a:t>
            </a:r>
            <a:endParaRPr sz="2700"/>
          </a:p>
          <a:p>
            <a:pPr indent="-393700">
              <a:buSzPts val="2600"/>
            </a:pPr>
            <a:r>
              <a:rPr lang="en-US" sz="2600" dirty="0"/>
              <a:t>A one-day event hosted by Iowa State University </a:t>
            </a:r>
            <a:endParaRPr sz="2600"/>
          </a:p>
          <a:p>
            <a:pPr marL="457200" lvl="0" indent="-393700" algn="l" rtl="0">
              <a:spcBef>
                <a:spcPts val="0"/>
              </a:spcBef>
              <a:spcAft>
                <a:spcPts val="0"/>
              </a:spcAft>
              <a:buSzPts val="2600"/>
              <a:buChar char="•"/>
            </a:pPr>
            <a:r>
              <a:rPr lang="en-US" sz="2600" dirty="0"/>
              <a:t>Showcases student knowledge through friendly, fun competitions and presentations</a:t>
            </a:r>
            <a:endParaRPr sz="2600"/>
          </a:p>
          <a:p>
            <a:pPr marL="457200" lvl="0" indent="-393700" algn="l" rtl="0">
              <a:spcBef>
                <a:spcPts val="0"/>
              </a:spcBef>
              <a:spcAft>
                <a:spcPts val="0"/>
              </a:spcAft>
              <a:buSzPts val="2600"/>
              <a:buChar char="•"/>
            </a:pPr>
            <a:r>
              <a:rPr lang="en-US" sz="2600" dirty="0"/>
              <a:t>Consists of high school teams throughout Iowa competing in the Cyber Defense, Robotics, or Smart-IT venues</a:t>
            </a:r>
            <a:endParaRPr sz="2600"/>
          </a:p>
        </p:txBody>
      </p:sp>
      <p:sp>
        <p:nvSpPr>
          <p:cNvPr id="244" name="Google Shape;244;p36"/>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43" name="Google Shape;243;p36"/>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xfrm>
            <a:off x="628650" y="269377"/>
            <a:ext cx="7886700" cy="1325563"/>
          </a:xfrm>
          <a:prstGeom prst="rect">
            <a:avLst/>
          </a:prstGeom>
        </p:spPr>
        <p:txBody>
          <a:bodyPr spcFirstLastPara="1" wrap="square" lIns="91425" tIns="45700" rIns="91425" bIns="45700" anchor="ctr" anchorCtr="0">
            <a:noAutofit/>
          </a:bodyPr>
          <a:lstStyle/>
          <a:p>
            <a:r>
              <a:rPr lang="en-US" dirty="0"/>
              <a:t>IT-Showcase &amp; Cyber Defense Competition!  </a:t>
            </a:r>
            <a:endParaRPr/>
          </a:p>
        </p:txBody>
      </p:sp>
      <p:sp>
        <p:nvSpPr>
          <p:cNvPr id="251" name="Google Shape;251;p37"/>
          <p:cNvSpPr txBox="1">
            <a:spLocks noGrp="1"/>
          </p:cNvSpPr>
          <p:nvPr>
            <p:ph idx="1"/>
          </p:nvPr>
        </p:nvSpPr>
        <p:spPr>
          <a:xfrm>
            <a:off x="457200" y="1481775"/>
            <a:ext cx="8229600" cy="4526100"/>
          </a:xfrm>
          <a:prstGeom prst="rect">
            <a:avLst/>
          </a:prstGeom>
        </p:spPr>
        <p:txBody>
          <a:bodyPr spcFirstLastPara="1" wrap="square" lIns="91425" tIns="45700" rIns="91425" bIns="45700" anchor="t" anchorCtr="0">
            <a:noAutofit/>
          </a:bodyPr>
          <a:lstStyle/>
          <a:p>
            <a:pPr marL="0" indent="0">
              <a:buNone/>
            </a:pPr>
            <a:r>
              <a:rPr lang="en-US" sz="2500" dirty="0"/>
              <a:t>IT-Showcase is the main event comprised of all three venues, the CDC is the main event of the Innovate-IT Cyber Defense Venue.</a:t>
            </a:r>
            <a:endParaRPr sz="2500" dirty="0"/>
          </a:p>
          <a:p>
            <a:pPr marL="0" lvl="0" indent="0" algn="l" rtl="0">
              <a:spcBef>
                <a:spcPts val="360"/>
              </a:spcBef>
              <a:spcAft>
                <a:spcPts val="0"/>
              </a:spcAft>
              <a:buNone/>
            </a:pPr>
            <a:r>
              <a:rPr lang="en-US" sz="2500" dirty="0"/>
              <a:t>Cyber Defense Competition:</a:t>
            </a:r>
            <a:endParaRPr sz="2500"/>
          </a:p>
          <a:p>
            <a:pPr marL="457200" lvl="0" indent="-381000" algn="l" rtl="0">
              <a:spcBef>
                <a:spcPts val="360"/>
              </a:spcBef>
              <a:spcAft>
                <a:spcPts val="0"/>
              </a:spcAft>
              <a:buSzPts val="2400"/>
              <a:buChar char="•"/>
            </a:pPr>
            <a:r>
              <a:rPr lang="en-US" sz="2400" dirty="0"/>
              <a:t>Students are given access to virtual machines that are insecure by default. These machines and services must be patched and defended from the red team.</a:t>
            </a:r>
            <a:endParaRPr sz="2400"/>
          </a:p>
          <a:p>
            <a:pPr indent="-381000">
              <a:spcBef>
                <a:spcPts val="0"/>
              </a:spcBef>
              <a:buSzPts val="2400"/>
            </a:pPr>
            <a:r>
              <a:rPr lang="en-US" sz="2400" dirty="0"/>
              <a:t>Entire CDC has a common theme, referred to as the competition scenario. </a:t>
            </a:r>
            <a:endParaRPr sz="2400"/>
          </a:p>
          <a:p>
            <a:pPr marL="457200" lvl="0" indent="-381000" algn="l" rtl="0">
              <a:spcBef>
                <a:spcPts val="0"/>
              </a:spcBef>
              <a:spcAft>
                <a:spcPts val="0"/>
              </a:spcAft>
              <a:buSzPts val="2400"/>
              <a:buChar char="•"/>
            </a:pPr>
            <a:r>
              <a:rPr lang="en-US" sz="2400" dirty="0"/>
              <a:t>Participating in your school’s weekly cyber club meetings will prepare you for the competition, no prior experience is required.</a:t>
            </a:r>
            <a:endParaRPr sz="2500"/>
          </a:p>
          <a:p>
            <a:pPr marL="457200" lvl="0" indent="0" algn="l" rtl="0">
              <a:spcBef>
                <a:spcPts val="360"/>
              </a:spcBef>
              <a:spcAft>
                <a:spcPts val="0"/>
              </a:spcAft>
              <a:buNone/>
            </a:pPr>
            <a:endParaRPr sz="2700"/>
          </a:p>
        </p:txBody>
      </p:sp>
      <p:sp>
        <p:nvSpPr>
          <p:cNvPr id="253" name="Google Shape;253;p37"/>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52" name="Google Shape;252;p3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628650" y="197566"/>
            <a:ext cx="7886700" cy="1325563"/>
          </a:xfrm>
          <a:prstGeom prst="rect">
            <a:avLst/>
          </a:prstGeom>
        </p:spPr>
        <p:txBody>
          <a:bodyPr spcFirstLastPara="1" wrap="square" lIns="91425" tIns="45700" rIns="91425" bIns="45700" anchor="ctr" anchorCtr="0">
            <a:noAutofit/>
          </a:bodyPr>
          <a:lstStyle/>
          <a:p>
            <a:r>
              <a:rPr lang="en-US" dirty="0">
                <a:solidFill>
                  <a:schemeClr val="tx1"/>
                </a:solidFill>
              </a:rPr>
              <a:t>IT-Showcase &amp; Cyber Defense Competition! </a:t>
            </a:r>
            <a:r>
              <a:rPr lang="en-US" dirty="0"/>
              <a:t> </a:t>
            </a:r>
            <a:endParaRPr/>
          </a:p>
        </p:txBody>
      </p:sp>
      <p:sp>
        <p:nvSpPr>
          <p:cNvPr id="260" name="Google Shape;260;p38"/>
          <p:cNvSpPr txBox="1">
            <a:spLocks noGrp="1"/>
          </p:cNvSpPr>
          <p:nvPr>
            <p:ph idx="1"/>
          </p:nvPr>
        </p:nvSpPr>
        <p:spPr>
          <a:xfrm>
            <a:off x="457200" y="148177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t>Competition Scenarios</a:t>
            </a:r>
            <a:endParaRPr sz="3000"/>
          </a:p>
          <a:p>
            <a:pPr marL="0" lvl="0" indent="0" algn="l" rtl="0">
              <a:spcBef>
                <a:spcPts val="360"/>
              </a:spcBef>
              <a:spcAft>
                <a:spcPts val="0"/>
              </a:spcAft>
              <a:buNone/>
            </a:pPr>
            <a:endParaRPr sz="3000"/>
          </a:p>
          <a:p>
            <a:pPr marL="457200" lvl="0" indent="-400050" algn="l" rtl="0">
              <a:spcBef>
                <a:spcPts val="360"/>
              </a:spcBef>
              <a:spcAft>
                <a:spcPts val="0"/>
              </a:spcAft>
              <a:buSzPts val="2700"/>
              <a:buChar char="•"/>
            </a:pPr>
            <a:r>
              <a:rPr lang="en-US" sz="2700"/>
              <a:t>Every year, students participate in a competition with a unique scenario</a:t>
            </a:r>
            <a:endParaRPr sz="2700"/>
          </a:p>
          <a:p>
            <a:pPr marL="914400" lvl="0" indent="-400050" algn="l" rtl="0">
              <a:lnSpc>
                <a:spcPct val="150000"/>
              </a:lnSpc>
              <a:spcBef>
                <a:spcPts val="0"/>
              </a:spcBef>
              <a:spcAft>
                <a:spcPts val="0"/>
              </a:spcAft>
              <a:buSzPts val="2700"/>
              <a:buChar char="-"/>
            </a:pPr>
            <a:r>
              <a:rPr lang="en-US" sz="2700"/>
              <a:t>ISU2 CDC (2019) “The Connected Farm”</a:t>
            </a:r>
            <a:endParaRPr sz="2700"/>
          </a:p>
          <a:p>
            <a:pPr marL="914400" lvl="0" indent="-400050" algn="l" rtl="0">
              <a:lnSpc>
                <a:spcPct val="150000"/>
              </a:lnSpc>
              <a:spcBef>
                <a:spcPts val="0"/>
              </a:spcBef>
              <a:spcAft>
                <a:spcPts val="0"/>
              </a:spcAft>
              <a:buSzPts val="2700"/>
              <a:buChar char="-"/>
            </a:pPr>
            <a:r>
              <a:rPr lang="en-US" sz="2700"/>
              <a:t>Hyperstream IT-O(2017) “Cops and Hackers”</a:t>
            </a:r>
            <a:endParaRPr sz="2700"/>
          </a:p>
          <a:p>
            <a:pPr marL="914400" lvl="0" indent="-400050" algn="l" rtl="0">
              <a:lnSpc>
                <a:spcPct val="150000"/>
              </a:lnSpc>
              <a:spcBef>
                <a:spcPts val="0"/>
              </a:spcBef>
              <a:spcAft>
                <a:spcPts val="0"/>
              </a:spcAft>
              <a:buSzPts val="2700"/>
              <a:buChar char="-"/>
            </a:pPr>
            <a:r>
              <a:rPr lang="en-US" sz="2700"/>
              <a:t>ISU2 CDC (2017) “Online Sportsbook”</a:t>
            </a:r>
            <a:endParaRPr sz="2700"/>
          </a:p>
          <a:p>
            <a:pPr marL="914400" lvl="0" indent="-400050" algn="l" rtl="0">
              <a:lnSpc>
                <a:spcPct val="150000"/>
              </a:lnSpc>
              <a:spcBef>
                <a:spcPts val="0"/>
              </a:spcBef>
              <a:spcAft>
                <a:spcPts val="0"/>
              </a:spcAft>
              <a:buSzPts val="2700"/>
              <a:buChar char="-"/>
            </a:pPr>
            <a:r>
              <a:rPr lang="en-US" sz="2700"/>
              <a:t>National CDC (2018) “Cyber-Physical Systems”</a:t>
            </a:r>
            <a:endParaRPr sz="2700"/>
          </a:p>
        </p:txBody>
      </p:sp>
      <p:sp>
        <p:nvSpPr>
          <p:cNvPr id="262" name="Google Shape;262;p38"/>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61" name="Google Shape;261;p3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Initial Set-Up</a:t>
            </a:r>
            <a:endParaRPr dirty="0">
              <a:solidFill>
                <a:schemeClr val="tx1"/>
              </a:solidFill>
              <a:latin typeface="Helvetica Neue"/>
              <a:ea typeface="Helvetica Neue"/>
              <a:cs typeface="Helvetica Neue"/>
              <a:sym typeface="Helvetica Neue"/>
            </a:endParaRPr>
          </a:p>
        </p:txBody>
      </p:sp>
      <p:sp>
        <p:nvSpPr>
          <p:cNvPr id="268" name="Google Shape;268;p39"/>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269" name="Google Shape;269;p39"/>
          <p:cNvSpPr txBox="1"/>
          <p:nvPr/>
        </p:nvSpPr>
        <p:spPr>
          <a:xfrm>
            <a:off x="3020775" y="6126300"/>
            <a:ext cx="3000000" cy="5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US" sz="800">
                <a:solidFill>
                  <a:schemeClr val="dk1"/>
                </a:solidFill>
              </a:rPr>
              <a:t>Copyright 2021 Iowa State University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457200" y="24278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Initial Set-Up</a:t>
            </a:r>
            <a:endParaRPr/>
          </a:p>
        </p:txBody>
      </p:sp>
      <p:sp>
        <p:nvSpPr>
          <p:cNvPr id="276" name="Google Shape;276;p40"/>
          <p:cNvSpPr txBox="1">
            <a:spLocks noGrp="1"/>
          </p:cNvSpPr>
          <p:nvPr>
            <p:ph idx="1"/>
          </p:nvPr>
        </p:nvSpPr>
        <p:spPr>
          <a:xfrm>
            <a:off x="457200" y="1255525"/>
            <a:ext cx="8390700" cy="49167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r>
              <a:rPr lang="en-US" sz="3000" dirty="0"/>
              <a:t>To get the most out of Innovate-IT, ensure you have the time to:</a:t>
            </a:r>
            <a:endParaRPr sz="3000" dirty="0"/>
          </a:p>
          <a:p>
            <a:pPr marL="742950" lvl="1" indent="-266700" algn="l" rtl="0">
              <a:spcBef>
                <a:spcPts val="560"/>
              </a:spcBef>
              <a:spcAft>
                <a:spcPts val="0"/>
              </a:spcAft>
              <a:buClr>
                <a:schemeClr val="dk1"/>
              </a:buClr>
              <a:buSzPts val="2500"/>
              <a:buFont typeface="Helvetica Neue Light"/>
              <a:buChar char="–"/>
            </a:pPr>
            <a:r>
              <a:rPr lang="en-US" sz="2500" dirty="0"/>
              <a:t>Participate in IT-Club meetings</a:t>
            </a:r>
            <a:endParaRPr sz="2500"/>
          </a:p>
          <a:p>
            <a:pPr marL="742950" lvl="1" indent="-266700" algn="l" rtl="0">
              <a:spcBef>
                <a:spcPts val="560"/>
              </a:spcBef>
              <a:spcAft>
                <a:spcPts val="0"/>
              </a:spcAft>
              <a:buClr>
                <a:schemeClr val="dk1"/>
              </a:buClr>
              <a:buSzPts val="2500"/>
              <a:buFont typeface="Helvetica Neue Light"/>
              <a:buChar char="–"/>
            </a:pPr>
            <a:r>
              <a:rPr lang="en-US" sz="2500" dirty="0"/>
              <a:t>Complete the activities</a:t>
            </a:r>
            <a:endParaRPr sz="2500"/>
          </a:p>
          <a:p>
            <a:pPr marL="742950" lvl="1" indent="-266700" algn="l" rtl="0">
              <a:spcBef>
                <a:spcPts val="560"/>
              </a:spcBef>
              <a:spcAft>
                <a:spcPts val="0"/>
              </a:spcAft>
              <a:buClr>
                <a:schemeClr val="dk1"/>
              </a:buClr>
              <a:buSzPts val="2500"/>
              <a:buFont typeface="Helvetica Neue Light"/>
              <a:buChar char="–"/>
            </a:pPr>
            <a:r>
              <a:rPr lang="en-US" sz="2500" dirty="0"/>
              <a:t>Read the handouts</a:t>
            </a:r>
            <a:endParaRPr sz="2500"/>
          </a:p>
          <a:p>
            <a:pPr marL="742950" lvl="1" indent="-266700" algn="l" rtl="0">
              <a:spcBef>
                <a:spcPts val="560"/>
              </a:spcBef>
              <a:spcAft>
                <a:spcPts val="0"/>
              </a:spcAft>
              <a:buSzPts val="2500"/>
              <a:buChar char="–"/>
            </a:pPr>
            <a:r>
              <a:rPr lang="en-US" sz="2500" dirty="0"/>
              <a:t>Attend the cyber defense competition, it’s really fun!</a:t>
            </a:r>
            <a:endParaRPr sz="2500"/>
          </a:p>
          <a:p>
            <a:pPr marL="457200" lvl="0" indent="-330200" algn="l" rtl="0">
              <a:spcBef>
                <a:spcPts val="0"/>
              </a:spcBef>
              <a:spcAft>
                <a:spcPts val="0"/>
              </a:spcAft>
              <a:buSzPts val="1600"/>
              <a:buChar char="●"/>
            </a:pPr>
            <a:r>
              <a:rPr lang="en-US" sz="3000" dirty="0"/>
              <a:t>You will get more out of this experience if you:</a:t>
            </a:r>
            <a:endParaRPr sz="2500"/>
          </a:p>
          <a:p>
            <a:pPr marL="742950" lvl="1" indent="-266700" algn="l" rtl="0">
              <a:spcBef>
                <a:spcPts val="560"/>
              </a:spcBef>
              <a:spcAft>
                <a:spcPts val="0"/>
              </a:spcAft>
              <a:buSzPts val="2500"/>
              <a:buChar char="–"/>
            </a:pPr>
            <a:r>
              <a:rPr lang="en-US" sz="2500" dirty="0"/>
              <a:t>Take the initiative with your learning; are a self-starter</a:t>
            </a:r>
            <a:endParaRPr sz="2500"/>
          </a:p>
          <a:p>
            <a:pPr marL="742950" lvl="1" indent="-266700" algn="l" rtl="0">
              <a:spcBef>
                <a:spcPts val="560"/>
              </a:spcBef>
              <a:spcAft>
                <a:spcPts val="0"/>
              </a:spcAft>
              <a:buSzPts val="2500"/>
              <a:buChar char="–"/>
            </a:pPr>
            <a:r>
              <a:rPr lang="en-US" sz="2500" dirty="0"/>
              <a:t>Persevere and learn from your mistakes</a:t>
            </a:r>
            <a:endParaRPr sz="2500"/>
          </a:p>
          <a:p>
            <a:pPr marL="742950" lvl="1" indent="-266700" algn="l" rtl="0">
              <a:spcBef>
                <a:spcPts val="560"/>
              </a:spcBef>
              <a:spcAft>
                <a:spcPts val="0"/>
              </a:spcAft>
              <a:buSzPts val="2500"/>
              <a:buChar char="–"/>
            </a:pPr>
            <a:r>
              <a:rPr lang="en-US" sz="2500" dirty="0"/>
              <a:t>Realize that patience is key!</a:t>
            </a:r>
            <a:endParaRPr sz="2500"/>
          </a:p>
          <a:p>
            <a:pPr marL="0" lvl="0" indent="0" algn="l" rtl="0">
              <a:spcBef>
                <a:spcPts val="640"/>
              </a:spcBef>
              <a:spcAft>
                <a:spcPts val="0"/>
              </a:spcAft>
              <a:buNone/>
            </a:pPr>
            <a:endParaRPr sz="2800"/>
          </a:p>
        </p:txBody>
      </p:sp>
      <p:sp>
        <p:nvSpPr>
          <p:cNvPr id="278" name="Google Shape;278;p40"/>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77" name="Google Shape;277;p40"/>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Initial Set-Up</a:t>
            </a:r>
            <a:endParaRPr/>
          </a:p>
        </p:txBody>
      </p:sp>
      <p:sp>
        <p:nvSpPr>
          <p:cNvPr id="285" name="Google Shape;285;p41"/>
          <p:cNvSpPr txBox="1">
            <a:spLocks noGrp="1"/>
          </p:cNvSpPr>
          <p:nvPr>
            <p:ph idx="1"/>
          </p:nvPr>
        </p:nvSpPr>
        <p:spPr>
          <a:xfrm>
            <a:off x="457200" y="1339625"/>
            <a:ext cx="8229600" cy="4526100"/>
          </a:xfrm>
          <a:prstGeom prst="rect">
            <a:avLst/>
          </a:prstGeom>
          <a:noFill/>
          <a:ln>
            <a:noFill/>
          </a:ln>
        </p:spPr>
        <p:txBody>
          <a:bodyPr spcFirstLastPara="1" wrap="square" lIns="91425" tIns="45700" rIns="91425" bIns="45700" anchor="t" anchorCtr="0">
            <a:noAutofit/>
          </a:bodyPr>
          <a:lstStyle/>
          <a:p>
            <a:pPr marL="457200" lvl="0" indent="-387350" algn="l" rtl="0">
              <a:spcBef>
                <a:spcPts val="0"/>
              </a:spcBef>
              <a:spcAft>
                <a:spcPts val="0"/>
              </a:spcAft>
              <a:buSzPts val="2500"/>
              <a:buChar char="●"/>
            </a:pPr>
            <a:r>
              <a:rPr lang="en-US" sz="3000" dirty="0"/>
              <a:t>It may be very helpful to have the following:</a:t>
            </a:r>
            <a:endParaRPr sz="3000"/>
          </a:p>
          <a:p>
            <a:pPr marL="914400" lvl="0" indent="-387350" algn="l" rtl="0">
              <a:spcBef>
                <a:spcPts val="0"/>
              </a:spcBef>
              <a:spcAft>
                <a:spcPts val="0"/>
              </a:spcAft>
              <a:buSzPts val="2500"/>
              <a:buChar char="-"/>
            </a:pPr>
            <a:r>
              <a:rPr lang="en-US" sz="2500" dirty="0"/>
              <a:t>Have access to a computer at home and school</a:t>
            </a:r>
            <a:endParaRPr sz="2500"/>
          </a:p>
          <a:p>
            <a:pPr marL="914400" indent="-387350">
              <a:spcBef>
                <a:spcPts val="0"/>
              </a:spcBef>
              <a:buSzPts val="2500"/>
              <a:buChar char="-"/>
            </a:pPr>
            <a:r>
              <a:rPr lang="en-US" sz="2500" dirty="0"/>
              <a:t>Have access to an internet connection at home</a:t>
            </a:r>
            <a:r>
              <a:rPr lang="en-US" sz="2800" dirty="0"/>
              <a:t> </a:t>
            </a:r>
            <a:endParaRPr sz="2800"/>
          </a:p>
          <a:p>
            <a:pPr marL="457200" lvl="0" indent="-419100" algn="l" rtl="0">
              <a:spcBef>
                <a:spcPts val="0"/>
              </a:spcBef>
              <a:spcAft>
                <a:spcPts val="0"/>
              </a:spcAft>
              <a:buSzPts val="3000"/>
              <a:buChar char="•"/>
            </a:pPr>
            <a:r>
              <a:rPr lang="en-US" sz="3000" dirty="0"/>
              <a:t>Things to keep in mind:</a:t>
            </a:r>
            <a:endParaRPr sz="3000"/>
          </a:p>
          <a:p>
            <a:pPr marL="914400" lvl="0" indent="-387350" algn="l" rtl="0">
              <a:spcBef>
                <a:spcPts val="0"/>
              </a:spcBef>
              <a:spcAft>
                <a:spcPts val="0"/>
              </a:spcAft>
              <a:buSzPts val="2500"/>
              <a:buChar char="-"/>
            </a:pPr>
            <a:r>
              <a:rPr lang="en-US" sz="2500" dirty="0"/>
              <a:t>All of the Innovate-IT material including the slideshows, activities and the virtual playground, can be accessed from anywhere in the world. All you need is an internet connection. Just in case you miss school for the day.</a:t>
            </a:r>
            <a:endParaRPr sz="2500" dirty="0"/>
          </a:p>
          <a:p>
            <a:pPr marL="0" lvl="0" indent="0" algn="l" rtl="0">
              <a:spcBef>
                <a:spcPts val="0"/>
              </a:spcBef>
              <a:spcAft>
                <a:spcPts val="0"/>
              </a:spcAft>
              <a:buNone/>
            </a:pPr>
            <a:endParaRPr i="1"/>
          </a:p>
          <a:p>
            <a:pPr marL="0" lvl="0" indent="0" algn="l" rtl="0">
              <a:spcBef>
                <a:spcPts val="0"/>
              </a:spcBef>
              <a:spcAft>
                <a:spcPts val="0"/>
              </a:spcAft>
              <a:buNone/>
            </a:pPr>
            <a:r>
              <a:rPr lang="en-US" sz="1900" i="1" dirty="0"/>
              <a:t>If you do not have access to a computer or the internet at home speak to a teacher or a representative from your school who may be able to help.</a:t>
            </a:r>
            <a:endParaRPr sz="1900" i="1"/>
          </a:p>
          <a:p>
            <a:pPr marL="0" lvl="0" indent="0" algn="l" rtl="0">
              <a:spcBef>
                <a:spcPts val="640"/>
              </a:spcBef>
              <a:spcAft>
                <a:spcPts val="0"/>
              </a:spcAft>
              <a:buNone/>
            </a:pPr>
            <a:endParaRPr/>
          </a:p>
          <a:p>
            <a:pPr marL="0" lvl="0" indent="0" algn="l" rtl="0">
              <a:spcBef>
                <a:spcPts val="640"/>
              </a:spcBef>
              <a:spcAft>
                <a:spcPts val="0"/>
              </a:spcAft>
              <a:buNone/>
            </a:pPr>
            <a:endParaRPr/>
          </a:p>
          <a:p>
            <a:pPr marL="0" lvl="0" indent="0" algn="l" rtl="0">
              <a:spcBef>
                <a:spcPts val="640"/>
              </a:spcBef>
              <a:spcAft>
                <a:spcPts val="0"/>
              </a:spcAft>
              <a:buNone/>
            </a:pPr>
            <a:endParaRPr sz="2800"/>
          </a:p>
        </p:txBody>
      </p:sp>
      <p:sp>
        <p:nvSpPr>
          <p:cNvPr id="287" name="Google Shape;287;p41"/>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86" name="Google Shape;286;p41"/>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Initial Set-Up</a:t>
            </a:r>
            <a:endParaRPr dirty="0"/>
          </a:p>
        </p:txBody>
      </p:sp>
      <p:sp>
        <p:nvSpPr>
          <p:cNvPr id="294" name="Google Shape;294;p42"/>
          <p:cNvSpPr txBox="1">
            <a:spLocks noGrp="1"/>
          </p:cNvSpPr>
          <p:nvPr>
            <p:ph idx="1"/>
          </p:nvPr>
        </p:nvSpPr>
        <p:spPr>
          <a:xfrm>
            <a:off x="457200" y="1334725"/>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dirty="0"/>
              <a:t>Before we forget to remind you:</a:t>
            </a:r>
            <a:endParaRPr sz="2800"/>
          </a:p>
          <a:p>
            <a:pPr marL="457200" lvl="0" indent="-342900" algn="l" rtl="0">
              <a:spcBef>
                <a:spcPts val="0"/>
              </a:spcBef>
              <a:spcAft>
                <a:spcPts val="0"/>
              </a:spcAft>
              <a:buSzPts val="1800"/>
              <a:buChar char="●"/>
            </a:pPr>
            <a:r>
              <a:rPr lang="en-US" sz="2800" dirty="0"/>
              <a:t>Your parent or legal guardian must provide written permission for you to participate in the IT-Adventures program.</a:t>
            </a:r>
            <a:endParaRPr/>
          </a:p>
          <a:p>
            <a:pPr marL="457200" lvl="0" indent="-342900" algn="l" rtl="0">
              <a:spcBef>
                <a:spcPts val="0"/>
              </a:spcBef>
              <a:spcAft>
                <a:spcPts val="0"/>
              </a:spcAft>
              <a:buSzPts val="1800"/>
              <a:buChar char="●"/>
            </a:pPr>
            <a:r>
              <a:rPr lang="en-US" sz="2800" dirty="0"/>
              <a:t>No personal data, including passwords and/or schoolwork should be saved in ISELAB, the virtual cyber “playground”.</a:t>
            </a:r>
            <a:endParaRPr sz="2800"/>
          </a:p>
          <a:p>
            <a:pPr marL="457200" lvl="0" indent="-342900" algn="l" rtl="0">
              <a:spcBef>
                <a:spcPts val="0"/>
              </a:spcBef>
              <a:spcAft>
                <a:spcPts val="0"/>
              </a:spcAft>
              <a:buSzPts val="1800"/>
              <a:buChar char="●"/>
            </a:pPr>
            <a:r>
              <a:rPr lang="en-US" sz="2800" b="1" dirty="0">
                <a:latin typeface="Helvetica Neue"/>
                <a:ea typeface="Helvetica Neue"/>
                <a:cs typeface="Helvetica Neue"/>
                <a:sym typeface="Helvetica Neue"/>
              </a:rPr>
              <a:t>Do not </a:t>
            </a:r>
            <a:r>
              <a:rPr lang="en-US" sz="2800" dirty="0"/>
              <a:t>use playground resources to attack other IT-Club member systems, other schools, or other Internet connected systems. Be an agent of good, is what we’re getting at. </a:t>
            </a:r>
            <a:endParaRPr dirty="0"/>
          </a:p>
          <a:p>
            <a:pPr marL="342900" lvl="0" indent="-165100" algn="l" rtl="0">
              <a:spcBef>
                <a:spcPts val="560"/>
              </a:spcBef>
              <a:spcAft>
                <a:spcPts val="0"/>
              </a:spcAft>
              <a:buClr>
                <a:schemeClr val="dk1"/>
              </a:buClr>
              <a:buSzPts val="2800"/>
              <a:buFont typeface="Helvetica Neue Light"/>
              <a:buNone/>
            </a:pPr>
            <a:endParaRPr sz="2800"/>
          </a:p>
        </p:txBody>
      </p:sp>
      <p:sp>
        <p:nvSpPr>
          <p:cNvPr id="296" name="Google Shape;296;p42"/>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Copyright 2021 Iowa State University</a:t>
            </a:r>
            <a:endParaRPr dirty="0"/>
          </a:p>
        </p:txBody>
      </p:sp>
      <p:sp>
        <p:nvSpPr>
          <p:cNvPr id="295" name="Google Shape;295;p4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dirty="0"/>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solidFill>
                  <a:schemeClr val="tx1"/>
                </a:solidFill>
                <a:latin typeface="Helvetica Neue"/>
                <a:ea typeface="Helvetica Neue"/>
                <a:cs typeface="Helvetica Neue"/>
                <a:sym typeface="Helvetica Neue"/>
              </a:rPr>
              <a:t>Program Schedule</a:t>
            </a:r>
            <a:endParaRPr dirty="0">
              <a:solidFill>
                <a:schemeClr val="tx1"/>
              </a:solidFill>
              <a:latin typeface="Helvetica Neue"/>
              <a:ea typeface="Helvetica Neue"/>
              <a:cs typeface="Helvetica Neue"/>
              <a:sym typeface="Helvetica Neue"/>
            </a:endParaRPr>
          </a:p>
        </p:txBody>
      </p:sp>
      <p:sp>
        <p:nvSpPr>
          <p:cNvPr id="302" name="Google Shape;302;p43"/>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dirty="0"/>
              <a:t>17</a:t>
            </a:fld>
            <a:endParaRPr dirty="0"/>
          </a:p>
        </p:txBody>
      </p:sp>
      <p:sp>
        <p:nvSpPr>
          <p:cNvPr id="303" name="Google Shape;303;p43"/>
          <p:cNvSpPr txBox="1"/>
          <p:nvPr/>
        </p:nvSpPr>
        <p:spPr>
          <a:xfrm>
            <a:off x="3020775" y="6126300"/>
            <a:ext cx="3000000" cy="5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US" sz="800">
                <a:solidFill>
                  <a:schemeClr val="dk1"/>
                </a:solidFill>
              </a:rPr>
              <a:t>Copyright 2021 Iowa State University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Program Schedule</a:t>
            </a:r>
            <a:endParaRPr dirty="0"/>
          </a:p>
        </p:txBody>
      </p:sp>
      <p:sp>
        <p:nvSpPr>
          <p:cNvPr id="310" name="Google Shape;310;p4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87350" algn="l" rtl="0">
              <a:spcBef>
                <a:spcPts val="0"/>
              </a:spcBef>
              <a:spcAft>
                <a:spcPts val="0"/>
              </a:spcAft>
              <a:buSzPts val="2500"/>
              <a:buChar char="●"/>
            </a:pPr>
            <a:r>
              <a:rPr lang="en-US" sz="3000" dirty="0"/>
              <a:t>This program will consist of weekly modules spread out throughout the school year.</a:t>
            </a:r>
            <a:endParaRPr sz="3000"/>
          </a:p>
          <a:p>
            <a:pPr marL="914400" lvl="0" indent="-342900" algn="l" rtl="0">
              <a:spcBef>
                <a:spcPts val="0"/>
              </a:spcBef>
              <a:spcAft>
                <a:spcPts val="0"/>
              </a:spcAft>
              <a:buSzPts val="1800"/>
              <a:buChar char="-"/>
            </a:pPr>
            <a:r>
              <a:rPr lang="en-US" sz="2500" dirty="0"/>
              <a:t>Modules take about 1 hour to complete</a:t>
            </a:r>
            <a:endParaRPr sz="2500"/>
          </a:p>
          <a:p>
            <a:pPr marL="457200" lvl="0" indent="-387350" algn="l" rtl="0">
              <a:spcBef>
                <a:spcPts val="0"/>
              </a:spcBef>
              <a:spcAft>
                <a:spcPts val="0"/>
              </a:spcAft>
              <a:buSzPts val="2500"/>
              <a:buChar char="●"/>
            </a:pPr>
            <a:r>
              <a:rPr lang="en-US" sz="3000" dirty="0"/>
              <a:t>Modules will consist of:</a:t>
            </a:r>
            <a:endParaRPr sz="3000"/>
          </a:p>
          <a:p>
            <a:pPr marL="0" lvl="0" indent="457200" algn="l" rtl="0">
              <a:spcBef>
                <a:spcPts val="560"/>
              </a:spcBef>
              <a:spcAft>
                <a:spcPts val="0"/>
              </a:spcAft>
              <a:buNone/>
            </a:pPr>
            <a:r>
              <a:rPr lang="en-US" sz="2700" dirty="0"/>
              <a:t>- </a:t>
            </a:r>
            <a:r>
              <a:rPr lang="en-US" sz="2500" dirty="0"/>
              <a:t>Slideshows</a:t>
            </a:r>
            <a:endParaRPr sz="2500"/>
          </a:p>
          <a:p>
            <a:pPr marL="0" lvl="0" indent="457200" algn="l" rtl="0">
              <a:spcBef>
                <a:spcPts val="560"/>
              </a:spcBef>
              <a:spcAft>
                <a:spcPts val="0"/>
              </a:spcAft>
              <a:buNone/>
            </a:pPr>
            <a:r>
              <a:rPr lang="en-US" sz="2500" dirty="0"/>
              <a:t>- Hands-On Activities</a:t>
            </a:r>
            <a:endParaRPr sz="2500"/>
          </a:p>
          <a:p>
            <a:pPr marL="0" lvl="0" indent="457200" algn="l" rtl="0">
              <a:spcBef>
                <a:spcPts val="560"/>
              </a:spcBef>
              <a:spcAft>
                <a:spcPts val="0"/>
              </a:spcAft>
              <a:buNone/>
            </a:pPr>
            <a:r>
              <a:rPr lang="en-US" sz="2500" dirty="0"/>
              <a:t>- Videos </a:t>
            </a:r>
            <a:endParaRPr sz="2500"/>
          </a:p>
          <a:p>
            <a:pPr marL="0" lvl="0" indent="457200" algn="l" rtl="0">
              <a:spcBef>
                <a:spcPts val="560"/>
              </a:spcBef>
              <a:spcAft>
                <a:spcPts val="0"/>
              </a:spcAft>
              <a:buNone/>
            </a:pPr>
            <a:r>
              <a:rPr lang="en-US" sz="2500" dirty="0"/>
              <a:t>- Check Your Knowledge!</a:t>
            </a:r>
            <a:r>
              <a:rPr lang="en-US" sz="2700" dirty="0"/>
              <a:t> </a:t>
            </a:r>
            <a:r>
              <a:rPr lang="en-US" sz="2000" dirty="0"/>
              <a:t>(worksheets)</a:t>
            </a:r>
            <a:endParaRPr sz="2000" dirty="0"/>
          </a:p>
          <a:p>
            <a:pPr marL="0" lvl="0" indent="457200" algn="l" rtl="0">
              <a:spcBef>
                <a:spcPts val="560"/>
              </a:spcBef>
              <a:spcAft>
                <a:spcPts val="0"/>
              </a:spcAft>
              <a:buNone/>
            </a:pPr>
            <a:endParaRPr sz="2500"/>
          </a:p>
        </p:txBody>
      </p:sp>
      <p:sp>
        <p:nvSpPr>
          <p:cNvPr id="312" name="Google Shape;312;p44"/>
          <p:cNvSpPr txBox="1">
            <a:spLocks noGrp="1"/>
          </p:cNvSpPr>
          <p:nvPr>
            <p:ph type="ftr" sz="quarter" idx="11"/>
          </p:nvPr>
        </p:nvSpPr>
        <p:spPr>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dirty="0"/>
              <a:t>Copyright ©  2021 Iowa State University</a:t>
            </a:r>
            <a:endParaRPr dirty="0"/>
          </a:p>
          <a:p>
            <a:pPr marL="0" lvl="0" indent="0" algn="ctr" rtl="0">
              <a:spcBef>
                <a:spcPts val="0"/>
              </a:spcBef>
              <a:spcAft>
                <a:spcPts val="0"/>
              </a:spcAft>
              <a:buNone/>
            </a:pPr>
            <a:endParaRPr/>
          </a:p>
        </p:txBody>
      </p:sp>
      <p:sp>
        <p:nvSpPr>
          <p:cNvPr id="311" name="Google Shape;311;p44"/>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dirty="0"/>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628650" y="84"/>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Program Schedule</a:t>
            </a:r>
            <a:endParaRPr dirty="0"/>
          </a:p>
        </p:txBody>
      </p:sp>
      <p:sp>
        <p:nvSpPr>
          <p:cNvPr id="320" name="Google Shape;320;p45"/>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Copyright 2021 Iowa State University</a:t>
            </a:r>
            <a:endParaRPr dirty="0"/>
          </a:p>
        </p:txBody>
      </p:sp>
      <p:sp>
        <p:nvSpPr>
          <p:cNvPr id="319" name="Google Shape;319;p45"/>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dirty="0"/>
              <a:t>19</a:t>
            </a:fld>
            <a:endParaRPr dirty="0"/>
          </a:p>
        </p:txBody>
      </p:sp>
      <p:graphicFrame>
        <p:nvGraphicFramePr>
          <p:cNvPr id="321" name="Google Shape;321;p45"/>
          <p:cNvGraphicFramePr/>
          <p:nvPr>
            <p:extLst>
              <p:ext uri="{D42A27DB-BD31-4B8C-83A1-F6EECF244321}">
                <p14:modId xmlns:p14="http://schemas.microsoft.com/office/powerpoint/2010/main" val="116590217"/>
              </p:ext>
            </p:extLst>
          </p:nvPr>
        </p:nvGraphicFramePr>
        <p:xfrm>
          <a:off x="457188" y="1163000"/>
          <a:ext cx="8319625" cy="5115425"/>
        </p:xfrm>
        <a:graphic>
          <a:graphicData uri="http://schemas.openxmlformats.org/drawingml/2006/table">
            <a:tbl>
              <a:tblPr bandRow="1">
                <a:noFill/>
                <a:tableStyleId>{79FC2ABF-A428-4565-AAA6-F4DDFE40EF36}</a:tableStyleId>
              </a:tblPr>
              <a:tblGrid>
                <a:gridCol w="2506600">
                  <a:extLst>
                    <a:ext uri="{9D8B030D-6E8A-4147-A177-3AD203B41FA5}">
                      <a16:colId xmlns:a16="http://schemas.microsoft.com/office/drawing/2014/main" val="20000"/>
                    </a:ext>
                  </a:extLst>
                </a:gridCol>
                <a:gridCol w="931425">
                  <a:extLst>
                    <a:ext uri="{9D8B030D-6E8A-4147-A177-3AD203B41FA5}">
                      <a16:colId xmlns:a16="http://schemas.microsoft.com/office/drawing/2014/main" val="20001"/>
                    </a:ext>
                  </a:extLst>
                </a:gridCol>
                <a:gridCol w="4881600">
                  <a:extLst>
                    <a:ext uri="{9D8B030D-6E8A-4147-A177-3AD203B41FA5}">
                      <a16:colId xmlns:a16="http://schemas.microsoft.com/office/drawing/2014/main" val="20002"/>
                    </a:ext>
                  </a:extLst>
                </a:gridCol>
              </a:tblGrid>
              <a:tr h="183325">
                <a:tc>
                  <a:txBody>
                    <a:bodyPr/>
                    <a:lstStyle/>
                    <a:p>
                      <a:pPr marL="0" lvl="0" indent="0" algn="l" rtl="0">
                        <a:spcBef>
                          <a:spcPts val="0"/>
                        </a:spcBef>
                        <a:spcAft>
                          <a:spcPts val="0"/>
                        </a:spcAft>
                        <a:buNone/>
                      </a:pPr>
                      <a:r>
                        <a:rPr lang="en-US" sz="1100" b="1" dirty="0">
                          <a:latin typeface="Calibri"/>
                          <a:ea typeface="Calibri"/>
                          <a:cs typeface="Calibri"/>
                          <a:sym typeface="Calibri"/>
                        </a:rPr>
                        <a:t>Month &amp; Week</a:t>
                      </a:r>
                      <a:r>
                        <a:rPr lang="en-US" sz="1100" b="1" dirty="0">
                          <a:latin typeface="Calibri"/>
                          <a:ea typeface="Calibri"/>
                          <a:cs typeface="Calibri"/>
                        </a:rPr>
                        <a:t> </a:t>
                      </a:r>
                      <a:endParaRPr sz="1100" b="1">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b="1" dirty="0">
                          <a:latin typeface="Calibri"/>
                          <a:ea typeface="Calibri"/>
                          <a:cs typeface="Calibri"/>
                          <a:sym typeface="Calibri"/>
                        </a:rPr>
                        <a:t>Module</a:t>
                      </a:r>
                      <a:r>
                        <a:rPr lang="en-US" sz="1100" b="1" dirty="0">
                          <a:latin typeface="Calibri"/>
                          <a:ea typeface="Calibri"/>
                          <a:cs typeface="Calibri"/>
                        </a:rPr>
                        <a:t> </a:t>
                      </a:r>
                      <a:endParaRPr sz="1100" b="1">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b="1" dirty="0">
                          <a:latin typeface="Calibri"/>
                          <a:ea typeface="Calibri"/>
                          <a:cs typeface="Calibri"/>
                          <a:sym typeface="Calibri"/>
                        </a:rPr>
                        <a:t>Content</a:t>
                      </a:r>
                      <a:endParaRPr sz="1100" b="1"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Sept. 6th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1: </a:t>
                      </a:r>
                      <a:r>
                        <a:rPr lang="en-US" sz="1100" dirty="0">
                          <a:latin typeface="Calibri"/>
                          <a:ea typeface="Calibri"/>
                          <a:cs typeface="Calibri"/>
                        </a:rPr>
                        <a:t>Innovate-IT</a:t>
                      </a:r>
                      <a:r>
                        <a:rPr lang="en-US" sz="1100" dirty="0">
                          <a:latin typeface="Calibri"/>
                          <a:ea typeface="Calibri"/>
                          <a:cs typeface="Calibri"/>
                          <a:sym typeface="Calibri"/>
                        </a:rPr>
                        <a:t> Objectives and Schedule</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FFCC99"/>
                    </a:solidFill>
                  </a:tcPr>
                </a:tc>
                <a:extLst>
                  <a:ext uri="{0D108BD9-81ED-4DB2-BD59-A6C34878D82A}">
                    <a16:rowId xmlns:a16="http://schemas.microsoft.com/office/drawing/2014/main" val="10001"/>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Sept. 13th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2</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2: Information Technology Environments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2"/>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Sept. 20th</a:t>
                      </a:r>
                      <a:r>
                        <a:rPr lang="en-US" sz="1100" dirty="0">
                          <a:latin typeface="Calibri"/>
                          <a:ea typeface="Calibri"/>
                          <a:cs typeface="Calibri"/>
                        </a:rPr>
                        <a:t> </a:t>
                      </a: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3</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3: Virtual Machine Setup</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3"/>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Sept. 27th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4</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4: Navigating Linux File System</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4"/>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Oct. 4th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5</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5: File Permissions and Network Tools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5"/>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Oct. 11th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6</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6: DNS and Directory Servers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6"/>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Oct. 18th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7</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7: Email and Firewalls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7"/>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Oct. 25th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8</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8: 7 Layers of Cyber Security &amp; Vulnerabilities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8"/>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Nov. 1st</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9</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9: Web Vulnerabilities</a:t>
                      </a:r>
                      <a:r>
                        <a:rPr lang="en-US" sz="1100" dirty="0">
                          <a:latin typeface="Calibri"/>
                          <a:ea typeface="Calibri"/>
                          <a:cs typeface="Calibri"/>
                        </a:rPr>
                        <a:t> </a:t>
                      </a: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09"/>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Nov. 8th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10</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10: Network &amp; Vulnerability Scanning</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10"/>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Nov. 15th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11</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11: Catch up/play week</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FFCC99"/>
                    </a:solidFill>
                  </a:tcPr>
                </a:tc>
                <a:extLst>
                  <a:ext uri="{0D108BD9-81ED-4DB2-BD59-A6C34878D82A}">
                    <a16:rowId xmlns:a16="http://schemas.microsoft.com/office/drawing/2014/main" val="10011"/>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Nov. 22nd</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THANKSGIVING BREAK (no material)</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B w="6350" cap="flat" cmpd="sng">
                      <a:solidFill>
                        <a:srgbClr val="000000"/>
                      </a:solidFill>
                      <a:prstDash val="solid"/>
                      <a:round/>
                      <a:headEnd type="none" w="sm" len="sm"/>
                      <a:tailEnd type="none" w="sm" len="sm"/>
                    </a:lnB>
                    <a:solidFill>
                      <a:srgbClr val="FFCC99"/>
                    </a:solidFill>
                  </a:tcPr>
                </a:tc>
                <a:extLst>
                  <a:ext uri="{0D108BD9-81ED-4DB2-BD59-A6C34878D82A}">
                    <a16:rowId xmlns:a16="http://schemas.microsoft.com/office/drawing/2014/main" val="10012"/>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Nov. 29th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12</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12:Auditing and Remediation</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CCFFFF"/>
                    </a:solidFill>
                  </a:tcPr>
                </a:tc>
                <a:extLst>
                  <a:ext uri="{0D108BD9-81ED-4DB2-BD59-A6C34878D82A}">
                    <a16:rowId xmlns:a16="http://schemas.microsoft.com/office/drawing/2014/main" val="10013"/>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Dec. 6th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13</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13: Physical Security &amp; Social Engineering</a:t>
                      </a:r>
                      <a:r>
                        <a:rPr lang="en-US" sz="1100" dirty="0">
                          <a:latin typeface="Calibri"/>
                          <a:ea typeface="Calibri"/>
                          <a:cs typeface="Calibri"/>
                        </a:rPr>
                        <a:t> </a:t>
                      </a: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B w="63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14"/>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Dec. 13th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14</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Module 14: Catch up/play week (Fall Evaluations)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CCFFFF"/>
                    </a:solidFill>
                  </a:tcPr>
                </a:tc>
                <a:extLst>
                  <a:ext uri="{0D108BD9-81ED-4DB2-BD59-A6C34878D82A}">
                    <a16:rowId xmlns:a16="http://schemas.microsoft.com/office/drawing/2014/main" val="10015"/>
                  </a:ext>
                </a:extLst>
              </a:tr>
              <a:tr h="377075">
                <a:tc>
                  <a:txBody>
                    <a:bodyPr/>
                    <a:lstStyle/>
                    <a:p>
                      <a:pPr marL="0" lvl="0" indent="0" algn="l" rtl="0">
                        <a:spcBef>
                          <a:spcPts val="0"/>
                        </a:spcBef>
                        <a:spcAft>
                          <a:spcPts val="0"/>
                        </a:spcAft>
                        <a:buNone/>
                      </a:pPr>
                      <a:r>
                        <a:rPr lang="en-US" sz="1100" dirty="0">
                          <a:latin typeface="Calibri"/>
                          <a:ea typeface="Calibri"/>
                          <a:cs typeface="Calibri"/>
                          <a:sym typeface="Calibri"/>
                        </a:rPr>
                        <a:t>Return from winter break</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15</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Review of important information and overview of what is coming up</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CCFFFF"/>
                    </a:solidFill>
                  </a:tcPr>
                </a:tc>
                <a:extLst>
                  <a:ext uri="{0D108BD9-81ED-4DB2-BD59-A6C34878D82A}">
                    <a16:rowId xmlns:a16="http://schemas.microsoft.com/office/drawing/2014/main" val="10016"/>
                  </a:ext>
                </a:extLst>
              </a:tr>
              <a:tr h="188525">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16</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Practice Cyber </a:t>
                      </a:r>
                      <a:r>
                        <a:rPr lang="en-US" sz="1100" dirty="0">
                          <a:latin typeface="Calibri"/>
                          <a:ea typeface="Calibri"/>
                          <a:cs typeface="Calibri"/>
                        </a:rPr>
                        <a:t>Defense </a:t>
                      </a:r>
                      <a:r>
                        <a:rPr lang="en-US" sz="1100" dirty="0">
                          <a:latin typeface="Calibri"/>
                          <a:ea typeface="Calibri"/>
                          <a:cs typeface="Calibri"/>
                          <a:sym typeface="Calibri"/>
                        </a:rPr>
                        <a:t>Competition</a:t>
                      </a:r>
                      <a:r>
                        <a:rPr lang="en-US" sz="1100" dirty="0">
                          <a:latin typeface="Calibri"/>
                          <a:ea typeface="Calibri"/>
                          <a:cs typeface="Calibri"/>
                        </a:rPr>
                        <a:t> </a:t>
                      </a: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CCFFFF"/>
                    </a:solidFill>
                  </a:tcPr>
                </a:tc>
                <a:extLst>
                  <a:ext uri="{0D108BD9-81ED-4DB2-BD59-A6C34878D82A}">
                    <a16:rowId xmlns:a16="http://schemas.microsoft.com/office/drawing/2014/main" val="10017"/>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March</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Practice Cyber Defense Competition</a:t>
                      </a:r>
                      <a:r>
                        <a:rPr lang="en-US" sz="1100" dirty="0">
                          <a:latin typeface="Calibri"/>
                          <a:ea typeface="Calibri"/>
                          <a:cs typeface="Calibri"/>
                        </a:rPr>
                        <a:t> </a:t>
                      </a: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CCFFFF"/>
                    </a:solidFill>
                  </a:tcPr>
                </a:tc>
                <a:extLst>
                  <a:ext uri="{0D108BD9-81ED-4DB2-BD59-A6C34878D82A}">
                    <a16:rowId xmlns:a16="http://schemas.microsoft.com/office/drawing/2014/main" val="10018"/>
                  </a:ext>
                </a:extLst>
              </a:tr>
              <a:tr h="188525">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Practice Cyber Defense Competition</a:t>
                      </a:r>
                      <a:r>
                        <a:rPr lang="en-US" sz="1100" dirty="0">
                          <a:latin typeface="Calibri"/>
                          <a:ea typeface="Calibri"/>
                          <a:cs typeface="Calibri"/>
                        </a:rPr>
                        <a:t> </a:t>
                      </a: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B w="6350" cap="flat" cmpd="sng">
                      <a:solidFill>
                        <a:srgbClr val="000000"/>
                      </a:solidFill>
                      <a:prstDash val="solid"/>
                      <a:round/>
                      <a:headEnd type="none" w="sm" len="sm"/>
                      <a:tailEnd type="none" w="sm" len="sm"/>
                    </a:lnB>
                    <a:solidFill>
                      <a:srgbClr val="CCFFFF"/>
                    </a:solidFill>
                  </a:tcPr>
                </a:tc>
                <a:extLst>
                  <a:ext uri="{0D108BD9-81ED-4DB2-BD59-A6C34878D82A}">
                    <a16:rowId xmlns:a16="http://schemas.microsoft.com/office/drawing/2014/main" val="10019"/>
                  </a:ext>
                </a:extLst>
              </a:tr>
              <a:tr h="188525">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17</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CDC Overview and Details (Venue Evaluations)</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solidFill>
                      <a:srgbClr val="99CCFF"/>
                    </a:solidFill>
                  </a:tcPr>
                </a:tc>
                <a:extLst>
                  <a:ext uri="{0D108BD9-81ED-4DB2-BD59-A6C34878D82A}">
                    <a16:rowId xmlns:a16="http://schemas.microsoft.com/office/drawing/2014/main" val="10020"/>
                  </a:ext>
                </a:extLst>
              </a:tr>
              <a:tr h="188525">
                <a:tc>
                  <a:txBody>
                    <a:bodyPr/>
                    <a:lstStyle/>
                    <a:p>
                      <a:pPr marL="0" lvl="0" indent="0" algn="l" rtl="0">
                        <a:spcBef>
                          <a:spcPts val="0"/>
                        </a:spcBef>
                        <a:spcAft>
                          <a:spcPts val="0"/>
                        </a:spcAft>
                        <a:buNone/>
                      </a:pPr>
                      <a:r>
                        <a:rPr lang="en-US" sz="1100" dirty="0">
                          <a:latin typeface="Calibri"/>
                          <a:ea typeface="Calibri"/>
                          <a:cs typeface="Calibri"/>
                          <a:sym typeface="Calibri"/>
                        </a:rPr>
                        <a:t>April</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Competition Scenario</a:t>
                      </a:r>
                      <a:r>
                        <a:rPr lang="en-US" sz="1100" dirty="0">
                          <a:latin typeface="Calibri"/>
                          <a:ea typeface="Calibri"/>
                          <a:cs typeface="Calibri"/>
                        </a:rPr>
                        <a:t> </a:t>
                      </a:r>
                      <a:r>
                        <a:rPr lang="en-US" sz="1100" dirty="0">
                          <a:latin typeface="Calibri"/>
                          <a:ea typeface="Calibri"/>
                          <a:cs typeface="Calibri"/>
                          <a:sym typeface="Calibri"/>
                        </a:rPr>
                        <a:t> / Setup Phase</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99CCFF"/>
                    </a:solidFill>
                  </a:tcPr>
                </a:tc>
                <a:extLst>
                  <a:ext uri="{0D108BD9-81ED-4DB2-BD59-A6C34878D82A}">
                    <a16:rowId xmlns:a16="http://schemas.microsoft.com/office/drawing/2014/main" val="10021"/>
                  </a:ext>
                </a:extLst>
              </a:tr>
              <a:tr h="188525">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Competition Scenario / Setup Phase</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99CCFF"/>
                    </a:solidFill>
                  </a:tcPr>
                </a:tc>
                <a:extLst>
                  <a:ext uri="{0D108BD9-81ED-4DB2-BD59-A6C34878D82A}">
                    <a16:rowId xmlns:a16="http://schemas.microsoft.com/office/drawing/2014/main" val="10022"/>
                  </a:ext>
                </a:extLst>
              </a:tr>
              <a:tr h="188525">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Competition Scenario / Setup Phase</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99CCFF"/>
                    </a:solidFill>
                  </a:tcPr>
                </a:tc>
                <a:extLst>
                  <a:ext uri="{0D108BD9-81ED-4DB2-BD59-A6C34878D82A}">
                    <a16:rowId xmlns:a16="http://schemas.microsoft.com/office/drawing/2014/main" val="10023"/>
                  </a:ext>
                </a:extLst>
              </a:tr>
              <a:tr h="407475">
                <a:tc>
                  <a:txBody>
                    <a:bodyPr/>
                    <a:lstStyle/>
                    <a:p>
                      <a:pPr marL="0" lvl="0" indent="0" algn="l" rtl="0">
                        <a:spcBef>
                          <a:spcPts val="0"/>
                        </a:spcBef>
                        <a:spcAft>
                          <a:spcPts val="0"/>
                        </a:spcAft>
                        <a:buNone/>
                      </a:pPr>
                      <a:r>
                        <a:rPr lang="en-US" sz="1100" dirty="0">
                          <a:latin typeface="Calibri"/>
                          <a:ea typeface="Calibri"/>
                          <a:cs typeface="Calibri"/>
                          <a:sym typeface="Calibri"/>
                        </a:rPr>
                        <a:t>May</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endParaRPr sz="110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US" sz="1100" dirty="0">
                          <a:latin typeface="Calibri"/>
                          <a:ea typeface="Calibri"/>
                          <a:cs typeface="Calibri"/>
                          <a:sym typeface="Calibri"/>
                        </a:rPr>
                        <a:t>CDC Evaluation Due</a:t>
                      </a:r>
                      <a:endParaRPr sz="1100" dirty="0">
                        <a:latin typeface="Calibri"/>
                        <a:ea typeface="Calibri"/>
                        <a:cs typeface="Calibri"/>
                        <a:sym typeface="Calibri"/>
                      </a:endParaRPr>
                    </a:p>
                  </a:txBody>
                  <a:tcPr marL="68575" marR="68575"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solidFill>
                      <a:srgbClr val="99CCFF"/>
                    </a:solidFill>
                  </a:tcPr>
                </a:tc>
                <a:extLst>
                  <a:ext uri="{0D108BD9-81ED-4DB2-BD59-A6C34878D82A}">
                    <a16:rowId xmlns:a16="http://schemas.microsoft.com/office/drawing/2014/main" val="10024"/>
                  </a:ext>
                </a:extLst>
              </a:tr>
            </a:tbl>
          </a:graphicData>
        </a:graphic>
      </p:graphicFrame>
      <p:sp>
        <p:nvSpPr>
          <p:cNvPr id="322" name="Google Shape;322;p45"/>
          <p:cNvSpPr txBox="1"/>
          <p:nvPr/>
        </p:nvSpPr>
        <p:spPr>
          <a:xfrm rot="-5400000">
            <a:off x="-189450" y="1969825"/>
            <a:ext cx="89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Helvetica Neue"/>
                <a:ea typeface="Helvetica Neue"/>
                <a:cs typeface="Helvetica Neue"/>
                <a:sym typeface="Helvetica Neue"/>
              </a:rPr>
              <a:t>Phase I </a:t>
            </a:r>
            <a:endParaRPr b="1">
              <a:latin typeface="Helvetica Neue"/>
              <a:ea typeface="Helvetica Neue"/>
              <a:cs typeface="Helvetica Neue"/>
              <a:sym typeface="Helvetica Neue"/>
            </a:endParaRPr>
          </a:p>
        </p:txBody>
      </p:sp>
      <p:sp>
        <p:nvSpPr>
          <p:cNvPr id="323" name="Google Shape;323;p45"/>
          <p:cNvSpPr txBox="1"/>
          <p:nvPr/>
        </p:nvSpPr>
        <p:spPr>
          <a:xfrm rot="-5399057">
            <a:off x="-289950" y="3955577"/>
            <a:ext cx="109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Helvetica Neue"/>
                <a:ea typeface="Helvetica Neue"/>
                <a:cs typeface="Helvetica Neue"/>
                <a:sym typeface="Helvetica Neue"/>
              </a:rPr>
              <a:t>Phase II</a:t>
            </a:r>
            <a:endParaRPr b="1">
              <a:latin typeface="Helvetica Neue"/>
              <a:ea typeface="Helvetica Neue"/>
              <a:cs typeface="Helvetica Neue"/>
              <a:sym typeface="Helvetica Neue"/>
            </a:endParaRPr>
          </a:p>
        </p:txBody>
      </p:sp>
      <p:sp>
        <p:nvSpPr>
          <p:cNvPr id="324" name="Google Shape;324;p45"/>
          <p:cNvSpPr txBox="1"/>
          <p:nvPr/>
        </p:nvSpPr>
        <p:spPr>
          <a:xfrm rot="-5400000">
            <a:off x="-435750" y="5232550"/>
            <a:ext cx="138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Helvetica Neue"/>
                <a:ea typeface="Helvetica Neue"/>
                <a:cs typeface="Helvetica Neue"/>
                <a:sym typeface="Helvetica Neue"/>
              </a:rPr>
              <a:t>Phase III</a:t>
            </a:r>
            <a:endParaRPr b="1">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1 Agenda </a:t>
            </a:r>
            <a:endParaRPr/>
          </a:p>
        </p:txBody>
      </p:sp>
      <p:sp>
        <p:nvSpPr>
          <p:cNvPr id="176" name="Google Shape;176;p28"/>
          <p:cNvSpPr txBox="1">
            <a:spLocks noGrp="1"/>
          </p:cNvSpPr>
          <p:nvPr>
            <p:ph idx="1"/>
          </p:nvPr>
        </p:nvSpPr>
        <p:spPr>
          <a:xfrm>
            <a:off x="457200" y="1268575"/>
            <a:ext cx="8229600" cy="4526100"/>
          </a:xfrm>
          <a:prstGeom prst="rect">
            <a:avLst/>
          </a:prstGeom>
          <a:noFill/>
          <a:ln>
            <a:noFill/>
          </a:ln>
        </p:spPr>
        <p:txBody>
          <a:bodyPr spcFirstLastPara="1" wrap="square" lIns="91425" tIns="45700" rIns="91425" bIns="45700" anchor="t" anchorCtr="0">
            <a:noAutofit/>
          </a:bodyPr>
          <a:lstStyle/>
          <a:p>
            <a:pPr marL="457200" lvl="0" indent="-387350" algn="l" rtl="0">
              <a:lnSpc>
                <a:spcPct val="150000"/>
              </a:lnSpc>
              <a:spcBef>
                <a:spcPts val="0"/>
              </a:spcBef>
              <a:spcAft>
                <a:spcPts val="0"/>
              </a:spcAft>
              <a:buSzPts val="2500"/>
              <a:buChar char="➢"/>
            </a:pPr>
            <a:r>
              <a:rPr lang="en-US" dirty="0"/>
              <a:t>Innovate-IT Overview</a:t>
            </a:r>
            <a:endParaRPr dirty="0"/>
          </a:p>
          <a:p>
            <a:pPr marL="457200" lvl="0" indent="-387350" algn="l" rtl="0">
              <a:lnSpc>
                <a:spcPct val="150000"/>
              </a:lnSpc>
              <a:spcBef>
                <a:spcPts val="0"/>
              </a:spcBef>
              <a:spcAft>
                <a:spcPts val="0"/>
              </a:spcAft>
              <a:buSzPts val="2500"/>
              <a:buChar char="➢"/>
            </a:pPr>
            <a:r>
              <a:rPr lang="en-US" dirty="0"/>
              <a:t>Cyber Defense Venue</a:t>
            </a:r>
            <a:endParaRPr/>
          </a:p>
          <a:p>
            <a:pPr marL="457200" lvl="0" indent="-387350" algn="l" rtl="0">
              <a:lnSpc>
                <a:spcPct val="150000"/>
              </a:lnSpc>
              <a:spcBef>
                <a:spcPts val="0"/>
              </a:spcBef>
              <a:spcAft>
                <a:spcPts val="0"/>
              </a:spcAft>
              <a:buSzPts val="2500"/>
              <a:buChar char="➢"/>
            </a:pPr>
            <a:r>
              <a:rPr lang="en-US" dirty="0"/>
              <a:t>Initial Set-Up</a:t>
            </a:r>
            <a:endParaRPr/>
          </a:p>
          <a:p>
            <a:pPr marL="457200" lvl="0" indent="-387350" algn="l" rtl="0">
              <a:lnSpc>
                <a:spcPct val="150000"/>
              </a:lnSpc>
              <a:spcBef>
                <a:spcPts val="0"/>
              </a:spcBef>
              <a:spcAft>
                <a:spcPts val="0"/>
              </a:spcAft>
              <a:buSzPts val="2500"/>
              <a:buChar char="➢"/>
            </a:pPr>
            <a:r>
              <a:rPr lang="en-US" dirty="0"/>
              <a:t>Program Schedule</a:t>
            </a:r>
            <a:endParaRPr/>
          </a:p>
          <a:p>
            <a:pPr marL="457200" lvl="0" indent="-387350" algn="l" rtl="0">
              <a:lnSpc>
                <a:spcPct val="150000"/>
              </a:lnSpc>
              <a:spcBef>
                <a:spcPts val="0"/>
              </a:spcBef>
              <a:spcAft>
                <a:spcPts val="0"/>
              </a:spcAft>
              <a:buSzPts val="2500"/>
              <a:buChar char="➢"/>
            </a:pPr>
            <a:r>
              <a:rPr lang="en-US" dirty="0"/>
              <a:t>What is Cyber Security?</a:t>
            </a:r>
            <a:endParaRPr/>
          </a:p>
          <a:p>
            <a:pPr marL="457200" lvl="0" indent="-387350" algn="l" rtl="0">
              <a:lnSpc>
                <a:spcPct val="150000"/>
              </a:lnSpc>
              <a:spcBef>
                <a:spcPts val="0"/>
              </a:spcBef>
              <a:spcAft>
                <a:spcPts val="0"/>
              </a:spcAft>
              <a:buSzPts val="2500"/>
              <a:buChar char="➢"/>
            </a:pPr>
            <a:r>
              <a:rPr lang="en-US" dirty="0"/>
              <a:t>To-Do List for Module 1</a:t>
            </a:r>
            <a:endParaRPr/>
          </a:p>
          <a:p>
            <a:pPr marL="0" lvl="0" indent="0" algn="l" rtl="0">
              <a:lnSpc>
                <a:spcPct val="150000"/>
              </a:lnSpc>
              <a:spcBef>
                <a:spcPts val="640"/>
              </a:spcBef>
              <a:spcAft>
                <a:spcPts val="0"/>
              </a:spcAft>
              <a:buNone/>
            </a:pPr>
            <a:endParaRPr/>
          </a:p>
        </p:txBody>
      </p:sp>
      <p:sp>
        <p:nvSpPr>
          <p:cNvPr id="177" name="Google Shape;177;p28"/>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78" name="Google Shape;178;p28"/>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a:spcBef>
                <a:spcPts val="0"/>
              </a:spcBef>
            </a:pPr>
            <a:r>
              <a:rPr lang="en-US" dirty="0">
                <a:latin typeface="Helvetica Neue"/>
                <a:ea typeface="Helvetica Neue"/>
                <a:cs typeface="Helvetica Neue"/>
                <a:sym typeface="Helvetica Neue"/>
              </a:rPr>
              <a:t>What is Cyber Security? </a:t>
            </a:r>
            <a:endParaRPr lang="en-US">
              <a:latin typeface="Helvetica Neue"/>
              <a:ea typeface="Helvetica Neue"/>
              <a:cs typeface="Helvetica Neue"/>
            </a:endParaRPr>
          </a:p>
        </p:txBody>
      </p:sp>
      <p:sp>
        <p:nvSpPr>
          <p:cNvPr id="330" name="Google Shape;330;p46"/>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331" name="Google Shape;331;p46"/>
          <p:cNvSpPr txBox="1"/>
          <p:nvPr/>
        </p:nvSpPr>
        <p:spPr>
          <a:xfrm>
            <a:off x="3020775" y="6126300"/>
            <a:ext cx="3000000" cy="5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US" sz="800">
                <a:solidFill>
                  <a:schemeClr val="dk1"/>
                </a:solidFill>
              </a:rPr>
              <a:t>Copyright 2021 Iowa State University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is Cyber Security?</a:t>
            </a:r>
            <a:endParaRPr/>
          </a:p>
        </p:txBody>
      </p:sp>
      <p:sp>
        <p:nvSpPr>
          <p:cNvPr id="338" name="Google Shape;338;p47"/>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u="sng"/>
              <a:t>Definition</a:t>
            </a:r>
            <a:r>
              <a:rPr lang="en-US" sz="3000"/>
              <a:t>: The process of protecting physical and virtual assets from malevolent threat actors.</a:t>
            </a:r>
            <a:endParaRPr sz="3000"/>
          </a:p>
          <a:p>
            <a:pPr marL="0" lvl="0" indent="0" algn="l" rtl="0">
              <a:spcBef>
                <a:spcPts val="360"/>
              </a:spcBef>
              <a:spcAft>
                <a:spcPts val="0"/>
              </a:spcAft>
              <a:buNone/>
            </a:pPr>
            <a:endParaRPr sz="3000"/>
          </a:p>
          <a:p>
            <a:pPr marL="0" lvl="0" indent="0" algn="l" rtl="0">
              <a:spcBef>
                <a:spcPts val="360"/>
              </a:spcBef>
              <a:spcAft>
                <a:spcPts val="0"/>
              </a:spcAft>
              <a:buNone/>
            </a:pPr>
            <a:r>
              <a:rPr lang="en-US" sz="3000" u="sng"/>
              <a:t>Threat examples:</a:t>
            </a:r>
            <a:r>
              <a:rPr lang="en-US" sz="3000"/>
              <a:t> independent hackers, hacker groups or entire nation states.</a:t>
            </a:r>
            <a:endParaRPr sz="3000"/>
          </a:p>
          <a:p>
            <a:pPr marL="0" lvl="0" indent="0" algn="l" rtl="0">
              <a:spcBef>
                <a:spcPts val="360"/>
              </a:spcBef>
              <a:spcAft>
                <a:spcPts val="0"/>
              </a:spcAft>
              <a:buNone/>
            </a:pPr>
            <a:endParaRPr/>
          </a:p>
          <a:p>
            <a:pPr marL="457200" lvl="0" indent="-419100" algn="l" rtl="0">
              <a:spcBef>
                <a:spcPts val="360"/>
              </a:spcBef>
              <a:spcAft>
                <a:spcPts val="0"/>
              </a:spcAft>
              <a:buSzPts val="3000"/>
              <a:buChar char="•"/>
            </a:pPr>
            <a:r>
              <a:rPr lang="en-US" sz="3000"/>
              <a:t>Cyber security is a billion dollar industry that employs large numbers of people to protect computers and their data.</a:t>
            </a:r>
            <a:endParaRPr sz="3000"/>
          </a:p>
          <a:p>
            <a:pPr marL="0" lvl="0" indent="0" algn="l" rtl="0">
              <a:spcBef>
                <a:spcPts val="360"/>
              </a:spcBef>
              <a:spcAft>
                <a:spcPts val="0"/>
              </a:spcAft>
              <a:buNone/>
            </a:pPr>
            <a:endParaRPr/>
          </a:p>
        </p:txBody>
      </p:sp>
      <p:sp>
        <p:nvSpPr>
          <p:cNvPr id="340" name="Google Shape;340;p47"/>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39" name="Google Shape;339;p47"/>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Introduction Video</a:t>
            </a:r>
            <a:endParaRPr/>
          </a:p>
        </p:txBody>
      </p:sp>
      <p:sp>
        <p:nvSpPr>
          <p:cNvPr id="349" name="Google Shape;349;p48"/>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47" name="Google Shape;347;p48"/>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348" name="Google Shape;348;p48" descr="Explore one of the venues at IT-Adventures: Cyber Defense. In this video, we will explain what Cyber Defense is, how teachers can implement it at their schools and how it sets students up for successful careers. Stay tuned at the end for a teaser video of the 2017 Cyber Defense Competition scenario!" title="Cyber Defense venue at IT-Adventures">
            <a:hlinkClick r:id="rId3"/>
          </p:cNvPr>
          <p:cNvPicPr preferRelativeResize="0"/>
          <p:nvPr/>
        </p:nvPicPr>
        <p:blipFill>
          <a:blip r:embed="rId4">
            <a:alphaModFix/>
          </a:blip>
          <a:stretch>
            <a:fillRect/>
          </a:stretch>
        </p:blipFill>
        <p:spPr>
          <a:xfrm>
            <a:off x="1641050" y="1417650"/>
            <a:ext cx="5861900" cy="4396450"/>
          </a:xfrm>
          <a:prstGeom prst="rect">
            <a:avLst/>
          </a:prstGeom>
          <a:noFill/>
          <a:ln>
            <a:noFill/>
          </a:ln>
        </p:spPr>
      </p:pic>
      <p:sp>
        <p:nvSpPr>
          <p:cNvPr id="350" name="Google Shape;350;p48"/>
          <p:cNvSpPr txBox="1"/>
          <p:nvPr/>
        </p:nvSpPr>
        <p:spPr>
          <a:xfrm>
            <a:off x="1432475" y="5814100"/>
            <a:ext cx="5944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a:solidFill>
                  <a:schemeClr val="hlink"/>
                </a:solidFill>
                <a:hlinkClick r:id="rId5"/>
              </a:rPr>
              <a:t>https://youtu.be/qxSnY7Lmz0w</a:t>
            </a:r>
            <a:r>
              <a:rPr lang="en-US" sz="2000"/>
              <a:t>	</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To Do</a:t>
            </a:r>
            <a:endParaRPr lang="en-US" dirty="0">
              <a:cs typeface="Calibri Light"/>
            </a:endParaRPr>
          </a:p>
        </p:txBody>
      </p:sp>
      <p:sp>
        <p:nvSpPr>
          <p:cNvPr id="357" name="Google Shape;357;p49"/>
          <p:cNvSpPr txBox="1">
            <a:spLocks noGrp="1"/>
          </p:cNvSpPr>
          <p:nvPr>
            <p:ph idx="1"/>
          </p:nvPr>
        </p:nvSpPr>
        <p:spPr>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US"/>
              <a:t>Activity 1: Securing Your Information </a:t>
            </a:r>
            <a:endParaRPr/>
          </a:p>
          <a:p>
            <a:pPr marL="457200" lvl="0" indent="-355600" algn="l" rtl="0">
              <a:spcBef>
                <a:spcPts val="0"/>
              </a:spcBef>
              <a:spcAft>
                <a:spcPts val="0"/>
              </a:spcAft>
              <a:buSzPts val="2000"/>
              <a:buChar char="❏"/>
            </a:pPr>
            <a:r>
              <a:rPr lang="en-US"/>
              <a:t>Activity 2: Essential Terminology</a:t>
            </a:r>
            <a:endParaRPr/>
          </a:p>
          <a:p>
            <a:pPr marL="457200" lvl="0" indent="-355600" algn="l" rtl="0">
              <a:spcBef>
                <a:spcPts val="0"/>
              </a:spcBef>
              <a:spcAft>
                <a:spcPts val="0"/>
              </a:spcAft>
              <a:buSzPts val="2000"/>
              <a:buChar char="❏"/>
            </a:pPr>
            <a:r>
              <a:rPr lang="en-US"/>
              <a:t>Review the Module 1 Outline</a:t>
            </a:r>
            <a:endParaRPr/>
          </a:p>
          <a:p>
            <a:pPr marL="457200" lvl="0" indent="-355600" algn="l" rtl="0">
              <a:spcBef>
                <a:spcPts val="0"/>
              </a:spcBef>
              <a:spcAft>
                <a:spcPts val="0"/>
              </a:spcAft>
              <a:buSzPts val="2000"/>
              <a:buChar char="❏"/>
            </a:pPr>
            <a:r>
              <a:rPr lang="en-US"/>
              <a:t>Familiarize yourself with the Program Schedule</a:t>
            </a:r>
            <a:endParaRPr/>
          </a:p>
          <a:p>
            <a:pPr marL="457200" lvl="0" indent="-355600" algn="l" rtl="0">
              <a:spcBef>
                <a:spcPts val="0"/>
              </a:spcBef>
              <a:spcAft>
                <a:spcPts val="0"/>
              </a:spcAft>
              <a:buSzPts val="2000"/>
              <a:buChar char="❏"/>
            </a:pPr>
            <a:r>
              <a:rPr lang="en-US"/>
              <a:t>Watch the </a:t>
            </a:r>
            <a:r>
              <a:rPr lang="en-US" u="sng">
                <a:solidFill>
                  <a:schemeClr val="hlink"/>
                </a:solidFill>
                <a:hlinkClick r:id="rId3"/>
              </a:rPr>
              <a:t>video</a:t>
            </a:r>
            <a:r>
              <a:rPr lang="en-US"/>
              <a:t> introduction! </a:t>
            </a:r>
            <a:endParaRPr/>
          </a:p>
          <a:p>
            <a:pPr marL="457200" lvl="0" indent="-355600" algn="l" rtl="0">
              <a:spcBef>
                <a:spcPts val="0"/>
              </a:spcBef>
              <a:spcAft>
                <a:spcPts val="0"/>
              </a:spcAft>
              <a:buSzPts val="2000"/>
              <a:buChar char="❏"/>
            </a:pPr>
            <a:r>
              <a:rPr lang="en-US"/>
              <a:t>Come back to this slideshow if you forget anything logistical in the future!</a:t>
            </a:r>
            <a:endParaRPr/>
          </a:p>
          <a:p>
            <a:pPr marL="0" lvl="0" indent="0" algn="l" rtl="0">
              <a:spcBef>
                <a:spcPts val="360"/>
              </a:spcBef>
              <a:spcAft>
                <a:spcPts val="0"/>
              </a:spcAft>
              <a:buNone/>
            </a:pPr>
            <a:endParaRPr/>
          </a:p>
        </p:txBody>
      </p:sp>
      <p:sp>
        <p:nvSpPr>
          <p:cNvPr id="359" name="Google Shape;359;p49"/>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58" name="Google Shape;358;p49"/>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End of Module 1</a:t>
            </a:r>
            <a:endParaRPr/>
          </a:p>
        </p:txBody>
      </p:sp>
      <p:sp>
        <p:nvSpPr>
          <p:cNvPr id="366" name="Google Shape;366;p5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Helvetica Neue Light"/>
              <a:buChar char="•"/>
            </a:pPr>
            <a:r>
              <a:rPr lang="en-US"/>
              <a:t>What questions do you have for your educator regarding the Cyber Defense venue?</a:t>
            </a:r>
            <a:endParaRPr/>
          </a:p>
          <a:p>
            <a:pPr marL="0" lvl="0" indent="0" algn="l" rtl="0">
              <a:spcBef>
                <a:spcPts val="0"/>
              </a:spcBef>
              <a:spcAft>
                <a:spcPts val="0"/>
              </a:spcAft>
              <a:buNone/>
            </a:pPr>
            <a:endParaRPr/>
          </a:p>
          <a:p>
            <a:pPr marL="0" lvl="0" indent="0" algn="l" rtl="0">
              <a:spcBef>
                <a:spcPts val="360"/>
              </a:spcBef>
              <a:spcAft>
                <a:spcPts val="0"/>
              </a:spcAft>
              <a:buClr>
                <a:schemeClr val="dk1"/>
              </a:buClr>
              <a:buSzPts val="1100"/>
              <a:buFont typeface="Arial"/>
              <a:buNone/>
            </a:pPr>
            <a:r>
              <a:rPr lang="en-US"/>
              <a:t>Next Module Topic:</a:t>
            </a:r>
            <a:br>
              <a:rPr lang="en-US"/>
            </a:br>
            <a:endParaRPr/>
          </a:p>
          <a:p>
            <a:pPr marL="0" lvl="0" indent="0" algn="ctr" rtl="0">
              <a:spcBef>
                <a:spcPts val="360"/>
              </a:spcBef>
              <a:spcAft>
                <a:spcPts val="0"/>
              </a:spcAft>
              <a:buNone/>
            </a:pPr>
            <a:r>
              <a:rPr lang="en-US" b="1">
                <a:latin typeface="Helvetica Neue"/>
                <a:ea typeface="Helvetica Neue"/>
                <a:cs typeface="Helvetica Neue"/>
                <a:sym typeface="Helvetica Neue"/>
              </a:rPr>
              <a:t>Information Technology Environments!</a:t>
            </a:r>
            <a:endParaRPr b="1">
              <a:latin typeface="Helvetica Neue"/>
              <a:ea typeface="Helvetica Neue"/>
              <a:cs typeface="Helvetica Neue"/>
              <a:sym typeface="Helvetica Neue"/>
            </a:endParaRPr>
          </a:p>
          <a:p>
            <a:pPr marL="0" lvl="0" indent="0" algn="ctr" rtl="0">
              <a:spcBef>
                <a:spcPts val="360"/>
              </a:spcBef>
              <a:spcAft>
                <a:spcPts val="0"/>
              </a:spcAft>
              <a:buClr>
                <a:schemeClr val="dk1"/>
              </a:buClr>
              <a:buSzPts val="1100"/>
              <a:buFont typeface="Arial"/>
              <a:buNone/>
            </a:pPr>
            <a:endParaRPr b="1">
              <a:latin typeface="Helvetica Neue"/>
              <a:ea typeface="Helvetica Neue"/>
              <a:cs typeface="Helvetica Neue"/>
              <a:sym typeface="Helvetica Neue"/>
            </a:endParaRPr>
          </a:p>
        </p:txBody>
      </p:sp>
      <p:sp>
        <p:nvSpPr>
          <p:cNvPr id="368" name="Google Shape;368;p50"/>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367" name="Google Shape;367;p50"/>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Helvetica Neue"/>
                <a:ea typeface="Helvetica Neue"/>
                <a:cs typeface="Helvetica Neue"/>
                <a:sym typeface="Helvetica Neue"/>
              </a:rPr>
              <a:t>Questions?</a:t>
            </a:r>
            <a:endParaRPr dirty="0">
              <a:latin typeface="Helvetica Neue"/>
              <a:ea typeface="Helvetica Neue"/>
              <a:cs typeface="Helvetica Neue"/>
              <a:sym typeface="Helvetica Neue"/>
            </a:endParaRPr>
          </a:p>
        </p:txBody>
      </p:sp>
      <p:sp>
        <p:nvSpPr>
          <p:cNvPr id="375" name="Google Shape;375;p51"/>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dirty="0"/>
              <a:t>Contact Innovate-IT support staff!</a:t>
            </a:r>
            <a:endParaRPr dirty="0"/>
          </a:p>
          <a:p>
            <a:pPr marL="0" lvl="0" indent="0" algn="l" rtl="0">
              <a:spcBef>
                <a:spcPts val="360"/>
              </a:spcBef>
              <a:spcAft>
                <a:spcPts val="0"/>
              </a:spcAft>
              <a:buClr>
                <a:schemeClr val="dk1"/>
              </a:buClr>
              <a:buSzPts val="1100"/>
              <a:buFont typeface="Arial"/>
              <a:buNone/>
            </a:pPr>
            <a:endParaRPr/>
          </a:p>
          <a:p>
            <a:pPr marL="0" indent="0">
              <a:buSzPts val="1100"/>
              <a:buNone/>
            </a:pPr>
            <a:r>
              <a:rPr lang="en-US" dirty="0"/>
              <a:t>email: </a:t>
            </a:r>
            <a:endParaRPr/>
          </a:p>
          <a:p>
            <a:pPr marL="0" lvl="0" indent="0" algn="l" rtl="0">
              <a:spcBef>
                <a:spcPts val="360"/>
              </a:spcBef>
              <a:spcAft>
                <a:spcPts val="0"/>
              </a:spcAft>
              <a:buClr>
                <a:schemeClr val="dk1"/>
              </a:buClr>
              <a:buSzPts val="1100"/>
              <a:buFont typeface="Arial"/>
              <a:buNone/>
            </a:pPr>
            <a:r>
              <a:rPr lang="en-US" u="sng" dirty="0">
                <a:solidFill>
                  <a:schemeClr val="hlink"/>
                </a:solidFill>
                <a:hlinkClick r:id="rId3"/>
              </a:rPr>
              <a:t>innovate_it@iastate.edu</a:t>
            </a:r>
            <a:endParaRPr dirty="0">
              <a:solidFill>
                <a:schemeClr val="hlink"/>
              </a:solidFill>
              <a:hlinkClick r:id="rId3"/>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US" dirty="0"/>
              <a:t>Your school’s IP-Range can be found at:</a:t>
            </a:r>
            <a:endParaRPr dirty="0"/>
          </a:p>
          <a:p>
            <a:pPr marL="0" lvl="0" indent="0" algn="l" rtl="0">
              <a:spcBef>
                <a:spcPts val="360"/>
              </a:spcBef>
              <a:spcAft>
                <a:spcPts val="0"/>
              </a:spcAft>
              <a:buClr>
                <a:schemeClr val="dk1"/>
              </a:buClr>
              <a:buSzPts val="1100"/>
              <a:buFont typeface="Arial"/>
              <a:buNone/>
            </a:pPr>
            <a:r>
              <a:rPr lang="en-US" sz="2500" u="sng" dirty="0">
                <a:solidFill>
                  <a:schemeClr val="hlink"/>
                </a:solidFill>
                <a:hlinkClick r:id="rId4">
                  <a:extLst>
                    <a:ext uri="{A12FA001-AC4F-418D-AE19-62706E023703}">
                      <ahyp:hlinkClr xmlns:ahyp="http://schemas.microsoft.com/office/drawing/2018/hyperlinkcolor" val="tx"/>
                    </a:ext>
                  </a:extLst>
                </a:hlinkClick>
              </a:rPr>
              <a:t>http://www.it-adventures.org/ip-ranges/</a:t>
            </a:r>
            <a:endParaRPr sz="2500" dirty="0">
              <a:solidFill>
                <a:schemeClr val="hlink"/>
              </a:solidFill>
            </a:endParaRPr>
          </a:p>
          <a:p>
            <a:pPr marL="0" lvl="0" indent="0" algn="l" rtl="0">
              <a:spcBef>
                <a:spcPts val="360"/>
              </a:spcBef>
              <a:spcAft>
                <a:spcPts val="0"/>
              </a:spcAft>
              <a:buClr>
                <a:schemeClr val="dk1"/>
              </a:buClr>
              <a:buSzPts val="1100"/>
              <a:buFont typeface="Arial"/>
              <a:buNone/>
            </a:pPr>
            <a:endParaRPr sz="2500"/>
          </a:p>
        </p:txBody>
      </p:sp>
      <p:sp>
        <p:nvSpPr>
          <p:cNvPr id="376" name="Google Shape;376;p5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dirty="0"/>
              <a:t>25</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latin typeface="Helvetica Neue"/>
                <a:ea typeface="Helvetica Neue"/>
                <a:cs typeface="Helvetica Neue"/>
                <a:sym typeface="Helvetica Neue"/>
              </a:rPr>
              <a:t>Overview</a:t>
            </a:r>
            <a:endParaRPr dirty="0">
              <a:latin typeface="Helvetica Neue"/>
              <a:ea typeface="Helvetica Neue"/>
              <a:cs typeface="Helvetica Neue"/>
            </a:endParaRPr>
          </a:p>
        </p:txBody>
      </p:sp>
      <p:sp>
        <p:nvSpPr>
          <p:cNvPr id="184" name="Google Shape;184;p29"/>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a:p>
        </p:txBody>
      </p:sp>
      <p:sp>
        <p:nvSpPr>
          <p:cNvPr id="185" name="Google Shape;185;p29"/>
          <p:cNvSpPr txBox="1"/>
          <p:nvPr/>
        </p:nvSpPr>
        <p:spPr>
          <a:xfrm>
            <a:off x="3020775" y="6126300"/>
            <a:ext cx="3000000" cy="5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US" sz="800">
                <a:solidFill>
                  <a:schemeClr val="dk1"/>
                </a:solidFill>
              </a:rPr>
              <a:t>Copyright 2021 Iowa State University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Overview</a:t>
            </a:r>
            <a:endParaRPr/>
          </a:p>
        </p:txBody>
      </p:sp>
      <p:sp>
        <p:nvSpPr>
          <p:cNvPr id="192" name="Google Shape;192;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r>
              <a:rPr lang="en-US" sz="3000" dirty="0"/>
              <a:t>Innovate-IT is an extra-curricular program for high school students meant to spark interest in three technology-based areas.</a:t>
            </a:r>
            <a:endParaRPr lang="en-US" sz="3000"/>
          </a:p>
          <a:p>
            <a:pPr marL="914400" lvl="0" indent="0" algn="l" rtl="0">
              <a:spcBef>
                <a:spcPts val="0"/>
              </a:spcBef>
              <a:spcAft>
                <a:spcPts val="0"/>
              </a:spcAft>
              <a:buNone/>
            </a:pPr>
            <a:endParaRPr/>
          </a:p>
          <a:p>
            <a:pPr indent="-330200">
              <a:spcBef>
                <a:spcPts val="0"/>
              </a:spcBef>
              <a:buSzPts val="1600"/>
              <a:buChar char="●"/>
            </a:pPr>
            <a:r>
              <a:rPr lang="en-US" sz="3000" dirty="0"/>
              <a:t>The three areas of focus (venues) include: </a:t>
            </a:r>
            <a:endParaRPr lang="en-US" sz="3000"/>
          </a:p>
          <a:p>
            <a:pPr marL="457200" lvl="0" indent="-330200" algn="l" rtl="0">
              <a:spcBef>
                <a:spcPts val="0"/>
              </a:spcBef>
              <a:spcAft>
                <a:spcPts val="0"/>
              </a:spcAft>
              <a:buSzPts val="1600"/>
              <a:buChar char="●"/>
            </a:pPr>
            <a:r>
              <a:rPr lang="en-US" sz="2500" dirty="0"/>
              <a:t>Cyber Defense  </a:t>
            </a:r>
            <a:endParaRPr sz="2500"/>
          </a:p>
          <a:p>
            <a:pPr marL="742950" lvl="1" indent="-234950" algn="l" rtl="0">
              <a:spcBef>
                <a:spcPts val="560"/>
              </a:spcBef>
              <a:spcAft>
                <a:spcPts val="0"/>
              </a:spcAft>
              <a:buClr>
                <a:schemeClr val="dk1"/>
              </a:buClr>
              <a:buSzPts val="2000"/>
              <a:buFont typeface="Helvetica Neue Light"/>
              <a:buChar char="–"/>
            </a:pPr>
            <a:r>
              <a:rPr lang="en-US" sz="2500" dirty="0"/>
              <a:t>Robotics</a:t>
            </a:r>
            <a:endParaRPr sz="2500"/>
          </a:p>
          <a:p>
            <a:pPr marL="742950" lvl="1" indent="-234950" algn="l" rtl="0">
              <a:spcBef>
                <a:spcPts val="560"/>
              </a:spcBef>
              <a:spcAft>
                <a:spcPts val="0"/>
              </a:spcAft>
              <a:buClr>
                <a:schemeClr val="dk1"/>
              </a:buClr>
              <a:buSzPts val="2000"/>
              <a:buFont typeface="Helvetica Neue Light"/>
              <a:buChar char="–"/>
            </a:pPr>
            <a:r>
              <a:rPr lang="en-US" sz="2500" dirty="0"/>
              <a:t>Smart-IT</a:t>
            </a:r>
            <a:endParaRPr sz="2500"/>
          </a:p>
        </p:txBody>
      </p:sp>
      <p:sp>
        <p:nvSpPr>
          <p:cNvPr id="193" name="Google Shape;193;p30"/>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194" name="Google Shape;194;p30"/>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Overview</a:t>
            </a:r>
            <a:endParaRPr/>
          </a:p>
        </p:txBody>
      </p:sp>
      <p:sp>
        <p:nvSpPr>
          <p:cNvPr id="201" name="Google Shape;201;p31"/>
          <p:cNvSpPr txBox="1">
            <a:spLocks noGrp="1"/>
          </p:cNvSpPr>
          <p:nvPr>
            <p:ph idx="1"/>
          </p:nvPr>
        </p:nvSpPr>
        <p:spPr>
          <a:xfrm>
            <a:off x="457200" y="141765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latin typeface="Helvetica Neue"/>
                <a:ea typeface="Helvetica Neue"/>
                <a:cs typeface="Helvetica Neue"/>
                <a:sym typeface="Helvetica Neue"/>
              </a:rPr>
              <a:t>Program Goals:</a:t>
            </a:r>
            <a:endParaRPr/>
          </a:p>
          <a:p>
            <a:pPr marL="457200" lvl="0" indent="-355600" algn="l" rtl="0">
              <a:lnSpc>
                <a:spcPct val="115000"/>
              </a:lnSpc>
              <a:spcBef>
                <a:spcPts val="0"/>
              </a:spcBef>
              <a:spcAft>
                <a:spcPts val="0"/>
              </a:spcAft>
              <a:buSzPts val="2000"/>
              <a:buChar char="●"/>
            </a:pPr>
            <a:r>
              <a:rPr lang="en-US" sz="3000"/>
              <a:t>Garner interest in technology-related fields</a:t>
            </a:r>
            <a:endParaRPr sz="3000"/>
          </a:p>
          <a:p>
            <a:pPr marL="457200" lvl="0" indent="-355600" algn="l" rtl="0">
              <a:lnSpc>
                <a:spcPct val="115000"/>
              </a:lnSpc>
              <a:spcBef>
                <a:spcPts val="0"/>
              </a:spcBef>
              <a:spcAft>
                <a:spcPts val="0"/>
              </a:spcAft>
              <a:buSzPts val="2000"/>
              <a:buChar char="●"/>
            </a:pPr>
            <a:r>
              <a:rPr lang="en-US" sz="3000"/>
              <a:t>Increase enrollment of students in IT-related degree programs</a:t>
            </a:r>
            <a:endParaRPr sz="3000"/>
          </a:p>
          <a:p>
            <a:pPr marL="457200" lvl="0" indent="-355600" algn="l" rtl="0">
              <a:lnSpc>
                <a:spcPct val="115000"/>
              </a:lnSpc>
              <a:spcBef>
                <a:spcPts val="0"/>
              </a:spcBef>
              <a:spcAft>
                <a:spcPts val="0"/>
              </a:spcAft>
              <a:buSzPts val="2000"/>
              <a:buChar char="●"/>
            </a:pPr>
            <a:r>
              <a:rPr lang="en-US" sz="3000"/>
              <a:t>Provide students with the support they need to earn their degree</a:t>
            </a:r>
            <a:endParaRPr sz="3000"/>
          </a:p>
          <a:p>
            <a:pPr marL="457200" lvl="0" indent="-355600" algn="l" rtl="0">
              <a:lnSpc>
                <a:spcPct val="115000"/>
              </a:lnSpc>
              <a:spcBef>
                <a:spcPts val="0"/>
              </a:spcBef>
              <a:spcAft>
                <a:spcPts val="0"/>
              </a:spcAft>
              <a:buSzPts val="2000"/>
              <a:buChar char="●"/>
            </a:pPr>
            <a:r>
              <a:rPr lang="en-US" sz="3000"/>
              <a:t>Make IT fun! </a:t>
            </a:r>
            <a:endParaRPr sz="3000"/>
          </a:p>
          <a:p>
            <a:pPr marL="342900" lvl="0" indent="0" algn="l" rtl="0">
              <a:spcBef>
                <a:spcPts val="0"/>
              </a:spcBef>
              <a:spcAft>
                <a:spcPts val="0"/>
              </a:spcAft>
              <a:buNone/>
            </a:pPr>
            <a:endParaRPr/>
          </a:p>
          <a:p>
            <a:pPr marL="0" lvl="0" indent="0" algn="l" rtl="0">
              <a:spcBef>
                <a:spcPts val="0"/>
              </a:spcBef>
              <a:spcAft>
                <a:spcPts val="0"/>
              </a:spcAft>
              <a:buNone/>
            </a:pPr>
            <a:endParaRPr/>
          </a:p>
          <a:p>
            <a:pPr marL="457200" lvl="0" indent="0" algn="l" rtl="0">
              <a:spcBef>
                <a:spcPts val="360"/>
              </a:spcBef>
              <a:spcAft>
                <a:spcPts val="0"/>
              </a:spcAft>
              <a:buNone/>
            </a:pPr>
            <a:endParaRPr/>
          </a:p>
        </p:txBody>
      </p:sp>
      <p:sp>
        <p:nvSpPr>
          <p:cNvPr id="203" name="Google Shape;203;p31"/>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02" name="Google Shape;202;p31"/>
          <p:cNvSpPr txBox="1">
            <a:spLocks noGrp="1"/>
          </p:cNvSpPr>
          <p:nvPr>
            <p:ph type="sldNum" sz="quarter" idx="12"/>
          </p:nvPr>
        </p:nvSpPr>
        <p:spPr>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r>
              <a:rPr lang="en-US" dirty="0">
                <a:latin typeface="Helvetica Neue"/>
                <a:ea typeface="Helvetica Neue"/>
                <a:cs typeface="Helvetica Neue"/>
                <a:sym typeface="Helvetica Neue"/>
              </a:rPr>
              <a:t>Cyber Defense</a:t>
            </a:r>
            <a:endParaRPr dirty="0">
              <a:latin typeface="Helvetica Neue"/>
              <a:ea typeface="Helvetica Neue"/>
              <a:cs typeface="Helvetica Neue"/>
            </a:endParaRPr>
          </a:p>
        </p:txBody>
      </p:sp>
      <p:sp>
        <p:nvSpPr>
          <p:cNvPr id="209" name="Google Shape;209;p32"/>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210" name="Google Shape;210;p32"/>
          <p:cNvSpPr txBox="1"/>
          <p:nvPr/>
        </p:nvSpPr>
        <p:spPr>
          <a:xfrm>
            <a:off x="3020775" y="6126300"/>
            <a:ext cx="3000000" cy="5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US" sz="800">
                <a:solidFill>
                  <a:schemeClr val="dk1"/>
                </a:solidFill>
              </a:rPr>
              <a:t>Copyright 2021 Iowa State University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Cyber Defense Venue</a:t>
            </a:r>
            <a:endParaRPr/>
          </a:p>
        </p:txBody>
      </p:sp>
      <p:sp>
        <p:nvSpPr>
          <p:cNvPr id="217" name="Google Shape;217;p3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r>
              <a:rPr lang="en-US" sz="3000"/>
              <a:t>Venue focused on developing an understanding of:</a:t>
            </a:r>
            <a:endParaRPr sz="3000"/>
          </a:p>
          <a:p>
            <a:pPr marL="742950" lvl="1" indent="-234950" algn="l" rtl="0">
              <a:spcBef>
                <a:spcPts val="560"/>
              </a:spcBef>
              <a:spcAft>
                <a:spcPts val="0"/>
              </a:spcAft>
              <a:buClr>
                <a:schemeClr val="dk1"/>
              </a:buClr>
              <a:buSzPts val="2000"/>
              <a:buFont typeface="Helvetica Neue Light"/>
              <a:buChar char="–"/>
            </a:pPr>
            <a:r>
              <a:rPr lang="en-US" sz="2500"/>
              <a:t>IT components, their operation, and their integrations within virtual systems</a:t>
            </a:r>
            <a:endParaRPr sz="2500"/>
          </a:p>
          <a:p>
            <a:pPr marL="742950" lvl="1" indent="-234950" algn="l" rtl="0">
              <a:spcBef>
                <a:spcPts val="560"/>
              </a:spcBef>
              <a:spcAft>
                <a:spcPts val="0"/>
              </a:spcAft>
              <a:buClr>
                <a:schemeClr val="dk1"/>
              </a:buClr>
              <a:buSzPts val="2000"/>
              <a:buFont typeface="Helvetica Neue Light"/>
              <a:buChar char="–"/>
            </a:pPr>
            <a:r>
              <a:rPr lang="en-US" sz="2500"/>
              <a:t>Basic cyber security tools and concepts</a:t>
            </a:r>
            <a:endParaRPr sz="2500"/>
          </a:p>
          <a:p>
            <a:pPr marL="457200" lvl="0" indent="-330200" algn="l" rtl="0">
              <a:spcBef>
                <a:spcPts val="0"/>
              </a:spcBef>
              <a:spcAft>
                <a:spcPts val="0"/>
              </a:spcAft>
              <a:buSzPts val="1600"/>
              <a:buChar char="●"/>
            </a:pPr>
            <a:r>
              <a:rPr lang="en-US" sz="3000"/>
              <a:t>Cyber defense venue will provide an opportunity for students to design, build and defend their machines in a cyber defense competition (CDC), during the spring semester.</a:t>
            </a:r>
            <a:endParaRPr sz="3000"/>
          </a:p>
        </p:txBody>
      </p:sp>
      <p:sp>
        <p:nvSpPr>
          <p:cNvPr id="219" name="Google Shape;219;p33"/>
          <p:cNvSpPr txBox="1">
            <a:spLocks noGrp="1"/>
          </p:cNvSpPr>
          <p:nvPr>
            <p:ph type="ftr" sz="quarter" idx="11"/>
          </p:nvPr>
        </p:nvSpPr>
        <p:spPr>
          <a:xfrm>
            <a:off x="3276600" y="6397625"/>
            <a:ext cx="2895600" cy="476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18" name="Google Shape;218;p33"/>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Cyber Defense Venue</a:t>
            </a:r>
            <a:endParaRPr/>
          </a:p>
        </p:txBody>
      </p:sp>
      <p:sp>
        <p:nvSpPr>
          <p:cNvPr id="226" name="Google Shape;226;p3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
            </a:pPr>
            <a:r>
              <a:rPr lang="en-US" sz="3000"/>
              <a:t>Throughout the school year, students will:</a:t>
            </a:r>
            <a:endParaRPr sz="3000"/>
          </a:p>
          <a:p>
            <a:pPr marL="742950" lvl="1" indent="-215900" algn="l" rtl="0">
              <a:spcBef>
                <a:spcPts val="560"/>
              </a:spcBef>
              <a:spcAft>
                <a:spcPts val="0"/>
              </a:spcAft>
              <a:buClr>
                <a:schemeClr val="dk1"/>
              </a:buClr>
              <a:buSzPts val="1700"/>
              <a:buFont typeface="Helvetica Neue Light"/>
              <a:buChar char="–"/>
            </a:pPr>
            <a:r>
              <a:rPr lang="en-US" sz="2500"/>
              <a:t>Use cyber security concepts and tools on a virtual environment, simulating real-world systems and consequences.</a:t>
            </a:r>
            <a:endParaRPr sz="2500"/>
          </a:p>
          <a:p>
            <a:pPr marL="742950" lvl="1" indent="-215900" algn="l" rtl="0">
              <a:spcBef>
                <a:spcPts val="560"/>
              </a:spcBef>
              <a:spcAft>
                <a:spcPts val="0"/>
              </a:spcAft>
              <a:buClr>
                <a:schemeClr val="dk1"/>
              </a:buClr>
              <a:buSzPts val="1700"/>
              <a:buFont typeface="Helvetica Neue Light"/>
              <a:buChar char="–"/>
            </a:pPr>
            <a:r>
              <a:rPr lang="en-US" sz="2500"/>
              <a:t>Configure, analyze, break, fix, and defend their virtual machines.</a:t>
            </a:r>
            <a:endParaRPr sz="2500"/>
          </a:p>
          <a:p>
            <a:pPr marL="742950" lvl="1" indent="-279400" algn="l" rtl="0">
              <a:spcBef>
                <a:spcPts val="560"/>
              </a:spcBef>
              <a:spcAft>
                <a:spcPts val="0"/>
              </a:spcAft>
              <a:buSzPts val="1700"/>
              <a:buChar char="–"/>
            </a:pPr>
            <a:r>
              <a:rPr lang="en-US" sz="2500"/>
              <a:t>Participate in a cyber defense competition that will test your team’s ability to defend your machines given a real-world scenario.</a:t>
            </a:r>
            <a:endParaRPr sz="2500"/>
          </a:p>
        </p:txBody>
      </p:sp>
      <p:sp>
        <p:nvSpPr>
          <p:cNvPr id="228" name="Google Shape;228;p34"/>
          <p:cNvSpPr txBox="1">
            <a:spLocks noGrp="1"/>
          </p:cNvSpPr>
          <p:nvPr>
            <p:ph type="ftr" sz="quarter" idx="11"/>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Copyright 2021 Iowa State University</a:t>
            </a:r>
            <a:endParaRPr/>
          </a:p>
        </p:txBody>
      </p:sp>
      <p:sp>
        <p:nvSpPr>
          <p:cNvPr id="227" name="Google Shape;227;p34"/>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685788" y="3506700"/>
            <a:ext cx="7772400" cy="1362000"/>
          </a:xfrm>
          <a:prstGeom prst="rect">
            <a:avLst/>
          </a:prstGeom>
          <a:noFill/>
          <a:ln>
            <a:noFill/>
          </a:ln>
        </p:spPr>
        <p:txBody>
          <a:bodyPr spcFirstLastPara="1" wrap="square" lIns="91425" tIns="45700" rIns="91425" bIns="45700" anchor="t" anchorCtr="0">
            <a:noAutofit/>
          </a:bodyPr>
          <a:lstStyle/>
          <a:p>
            <a:pPr>
              <a:spcBef>
                <a:spcPts val="0"/>
              </a:spcBef>
            </a:pPr>
            <a:r>
              <a:rPr lang="en-US" dirty="0">
                <a:latin typeface="Helvetica Neue"/>
                <a:ea typeface="Helvetica Neue"/>
                <a:cs typeface="Helvetica Neue"/>
                <a:sym typeface="Helvetica Neue"/>
              </a:rPr>
              <a:t>IT-Showcase &amp; Cyber Defense Competition!</a:t>
            </a:r>
            <a:endParaRPr lang="en-US">
              <a:latin typeface="Helvetica Neue"/>
              <a:ea typeface="Helvetica Neue"/>
              <a:cs typeface="Helvetica Neue"/>
            </a:endParaRPr>
          </a:p>
        </p:txBody>
      </p:sp>
      <p:sp>
        <p:nvSpPr>
          <p:cNvPr id="234" name="Google Shape;234;p35"/>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35" name="Google Shape;235;p35"/>
          <p:cNvSpPr txBox="1"/>
          <p:nvPr/>
        </p:nvSpPr>
        <p:spPr>
          <a:xfrm>
            <a:off x="3020775" y="6126300"/>
            <a:ext cx="3000000" cy="5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chemeClr val="dk1"/>
              </a:solidFill>
              <a:latin typeface="Courier New"/>
              <a:ea typeface="Courier New"/>
              <a:cs typeface="Courier New"/>
              <a:sym typeface="Courier New"/>
            </a:endParaRPr>
          </a:p>
          <a:p>
            <a:pPr marL="0" lvl="0" indent="0" algn="ctr" rtl="0">
              <a:spcBef>
                <a:spcPts val="0"/>
              </a:spcBef>
              <a:spcAft>
                <a:spcPts val="0"/>
              </a:spcAft>
              <a:buNone/>
            </a:pPr>
            <a:r>
              <a:rPr lang="en-US" sz="800">
                <a:solidFill>
                  <a:schemeClr val="dk1"/>
                </a:solidFill>
              </a:rPr>
              <a:t>Copyright 2021 Iowa State University</a:t>
            </a:r>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25</Slides>
  <Notes>24</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Module 1 Agenda </vt:lpstr>
      <vt:lpstr> Overview</vt:lpstr>
      <vt:lpstr>Overview</vt:lpstr>
      <vt:lpstr>Overview</vt:lpstr>
      <vt:lpstr> Cyber Defense</vt:lpstr>
      <vt:lpstr>Cyber Defense Venue</vt:lpstr>
      <vt:lpstr>Cyber Defense Venue</vt:lpstr>
      <vt:lpstr>IT-Showcase &amp; Cyber Defense Competition!</vt:lpstr>
      <vt:lpstr>IT-Showcase &amp; Cyber Defense Competition!  </vt:lpstr>
      <vt:lpstr>IT-Showcase &amp; Cyber Defense Competition!  </vt:lpstr>
      <vt:lpstr>IT-Showcase &amp; Cyber Defense Competition!  </vt:lpstr>
      <vt:lpstr> Initial Set-Up</vt:lpstr>
      <vt:lpstr>Initial Set-Up</vt:lpstr>
      <vt:lpstr>Initial Set-Up</vt:lpstr>
      <vt:lpstr>Initial Set-Up</vt:lpstr>
      <vt:lpstr> Program Schedule</vt:lpstr>
      <vt:lpstr>Program Schedule</vt:lpstr>
      <vt:lpstr>Program Schedule</vt:lpstr>
      <vt:lpstr>What is Cyber Security? </vt:lpstr>
      <vt:lpstr>What is Cyber Security?</vt:lpstr>
      <vt:lpstr>Introduction Video</vt:lpstr>
      <vt:lpstr>To Do</vt:lpstr>
      <vt:lpstr>End of Module 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IT-Adventures Objectives &amp; Schedule </dc:title>
  <cp:revision>65</cp:revision>
  <dcterms:modified xsi:type="dcterms:W3CDTF">2022-12-14T14:10:02Z</dcterms:modified>
</cp:coreProperties>
</file>