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  <p:embeddedFont>
      <p:font typeface="Helvetica Neue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67F51-89FC-4C64-9D7D-F3999F563BC8}" v="42" dt="2022-12-13T14:11:31.698"/>
    <p1510:client id="{A24BE4DE-08F4-4A33-BC0F-954B97F02AD0}" v="53" dt="2022-12-14T14:34:34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A24BE4DE-08F4-4A33-BC0F-954B97F02AD0}"/>
    <pc:docChg chg="modSld addMainMaster delMainMaster">
      <pc:chgData name="Lindsay Foster" userId="kAcKbtYv0Yi90QHs5/CqP700p5iu1n6krv3YJzDFQa0=" providerId="None" clId="Web-{A24BE4DE-08F4-4A33-BC0F-954B97F02AD0}" dt="2022-12-14T14:34:29.872" v="51" actId="20577"/>
      <pc:docMkLst>
        <pc:docMk/>
      </pc:docMkLst>
      <pc:sldChg chg="modSp mod modClrScheme chgLayout">
        <pc:chgData name="Lindsay Foster" userId="kAcKbtYv0Yi90QHs5/CqP700p5iu1n6krv3YJzDFQa0=" providerId="None" clId="Web-{A24BE4DE-08F4-4A33-BC0F-954B97F02AD0}" dt="2022-12-14T14:31:24.443" v="0"/>
        <pc:sldMkLst>
          <pc:docMk/>
          <pc:sldMk cId="0" sldId="257"/>
        </pc:sldMkLst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57"/>
            <ac:spMk id="10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57"/>
            <ac:spMk id="10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57"/>
            <ac:spMk id="10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1:46.084" v="2" actId="1076"/>
        <pc:sldMkLst>
          <pc:docMk/>
          <pc:sldMk cId="0" sldId="258"/>
        </pc:sldMkLst>
        <pc:spChg chg="mod ord">
          <ac:chgData name="Lindsay Foster" userId="kAcKbtYv0Yi90QHs5/CqP700p5iu1n6krv3YJzDFQa0=" providerId="None" clId="Web-{A24BE4DE-08F4-4A33-BC0F-954B97F02AD0}" dt="2022-12-14T14:31:46.084" v="2" actId="1076"/>
          <ac:spMkLst>
            <pc:docMk/>
            <pc:sldMk cId="0" sldId="258"/>
            <ac:spMk id="113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58"/>
            <ac:spMk id="11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58"/>
            <ac:spMk id="11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1:54.194" v="4" actId="1076"/>
        <pc:sldMkLst>
          <pc:docMk/>
          <pc:sldMk cId="0" sldId="259"/>
        </pc:sldMkLst>
        <pc:spChg chg="mod ord">
          <ac:chgData name="Lindsay Foster" userId="kAcKbtYv0Yi90QHs5/CqP700p5iu1n6krv3YJzDFQa0=" providerId="None" clId="Web-{A24BE4DE-08F4-4A33-BC0F-954B97F02AD0}" dt="2022-12-14T14:31:49.960" v="3" actId="1076"/>
          <ac:spMkLst>
            <pc:docMk/>
            <pc:sldMk cId="0" sldId="259"/>
            <ac:spMk id="122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54.194" v="4" actId="1076"/>
          <ac:spMkLst>
            <pc:docMk/>
            <pc:sldMk cId="0" sldId="259"/>
            <ac:spMk id="123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59"/>
            <ac:spMk id="12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1:59.898" v="5" actId="1076"/>
        <pc:sldMkLst>
          <pc:docMk/>
          <pc:sldMk cId="0" sldId="260"/>
        </pc:sldMkLst>
        <pc:spChg chg="mod ord">
          <ac:chgData name="Lindsay Foster" userId="kAcKbtYv0Yi90QHs5/CqP700p5iu1n6krv3YJzDFQa0=" providerId="None" clId="Web-{A24BE4DE-08F4-4A33-BC0F-954B97F02AD0}" dt="2022-12-14T14:31:59.898" v="5" actId="1076"/>
          <ac:spMkLst>
            <pc:docMk/>
            <pc:sldMk cId="0" sldId="260"/>
            <ac:spMk id="13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0"/>
            <ac:spMk id="138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0"/>
            <ac:spMk id="139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0"/>
            <ac:spMk id="14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04.335" v="6" actId="1076"/>
        <pc:sldMkLst>
          <pc:docMk/>
          <pc:sldMk cId="0" sldId="261"/>
        </pc:sldMkLst>
        <pc:spChg chg="mod ord">
          <ac:chgData name="Lindsay Foster" userId="kAcKbtYv0Yi90QHs5/CqP700p5iu1n6krv3YJzDFQa0=" providerId="None" clId="Web-{A24BE4DE-08F4-4A33-BC0F-954B97F02AD0}" dt="2022-12-14T14:32:04.335" v="6" actId="1076"/>
          <ac:spMkLst>
            <pc:docMk/>
            <pc:sldMk cId="0" sldId="261"/>
            <ac:spMk id="14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1"/>
            <ac:spMk id="148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1"/>
            <ac:spMk id="14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12.023" v="7" actId="1076"/>
        <pc:sldMkLst>
          <pc:docMk/>
          <pc:sldMk cId="0" sldId="262"/>
        </pc:sldMkLst>
        <pc:spChg chg="mod ord">
          <ac:chgData name="Lindsay Foster" userId="kAcKbtYv0Yi90QHs5/CqP700p5iu1n6krv3YJzDFQa0=" providerId="None" clId="Web-{A24BE4DE-08F4-4A33-BC0F-954B97F02AD0}" dt="2022-12-14T14:32:12.023" v="7" actId="1076"/>
          <ac:spMkLst>
            <pc:docMk/>
            <pc:sldMk cId="0" sldId="262"/>
            <ac:spMk id="156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2"/>
            <ac:spMk id="15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2"/>
            <ac:spMk id="15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16.320" v="8" actId="1076"/>
        <pc:sldMkLst>
          <pc:docMk/>
          <pc:sldMk cId="0" sldId="263"/>
        </pc:sldMkLst>
        <pc:spChg chg="mod ord">
          <ac:chgData name="Lindsay Foster" userId="kAcKbtYv0Yi90QHs5/CqP700p5iu1n6krv3YJzDFQa0=" providerId="None" clId="Web-{A24BE4DE-08F4-4A33-BC0F-954B97F02AD0}" dt="2022-12-14T14:32:16.320" v="8" actId="1076"/>
          <ac:spMkLst>
            <pc:docMk/>
            <pc:sldMk cId="0" sldId="263"/>
            <ac:spMk id="16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3"/>
            <ac:spMk id="166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3"/>
            <ac:spMk id="16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20.711" v="9" actId="1076"/>
        <pc:sldMkLst>
          <pc:docMk/>
          <pc:sldMk cId="0" sldId="264"/>
        </pc:sldMkLst>
        <pc:spChg chg="mod ord">
          <ac:chgData name="Lindsay Foster" userId="kAcKbtYv0Yi90QHs5/CqP700p5iu1n6krv3YJzDFQa0=" providerId="None" clId="Web-{A24BE4DE-08F4-4A33-BC0F-954B97F02AD0}" dt="2022-12-14T14:32:20.711" v="9" actId="1076"/>
          <ac:spMkLst>
            <pc:docMk/>
            <pc:sldMk cId="0" sldId="264"/>
            <ac:spMk id="17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4"/>
            <ac:spMk id="17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4"/>
            <ac:spMk id="17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25.148" v="10" actId="1076"/>
        <pc:sldMkLst>
          <pc:docMk/>
          <pc:sldMk cId="0" sldId="265"/>
        </pc:sldMkLst>
        <pc:spChg chg="mod ord">
          <ac:chgData name="Lindsay Foster" userId="kAcKbtYv0Yi90QHs5/CqP700p5iu1n6krv3YJzDFQa0=" providerId="None" clId="Web-{A24BE4DE-08F4-4A33-BC0F-954B97F02AD0}" dt="2022-12-14T14:32:25.148" v="10" actId="1076"/>
          <ac:spMkLst>
            <pc:docMk/>
            <pc:sldMk cId="0" sldId="265"/>
            <ac:spMk id="183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5"/>
            <ac:spMk id="18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5"/>
            <ac:spMk id="18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35.071" v="12" actId="1076"/>
        <pc:sldMkLst>
          <pc:docMk/>
          <pc:sldMk cId="0" sldId="266"/>
        </pc:sldMkLst>
        <pc:spChg chg="mod ord">
          <ac:chgData name="Lindsay Foster" userId="kAcKbtYv0Yi90QHs5/CqP700p5iu1n6krv3YJzDFQa0=" providerId="None" clId="Web-{A24BE4DE-08F4-4A33-BC0F-954B97F02AD0}" dt="2022-12-14T14:32:30.492" v="11" actId="1076"/>
          <ac:spMkLst>
            <pc:docMk/>
            <pc:sldMk cId="0" sldId="266"/>
            <ac:spMk id="19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2:35.071" v="12" actId="1076"/>
          <ac:spMkLst>
            <pc:docMk/>
            <pc:sldMk cId="0" sldId="266"/>
            <ac:spMk id="198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6"/>
            <ac:spMk id="19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41.055" v="13" actId="1076"/>
        <pc:sldMkLst>
          <pc:docMk/>
          <pc:sldMk cId="0" sldId="267"/>
        </pc:sldMkLst>
        <pc:spChg chg="mod ord">
          <ac:chgData name="Lindsay Foster" userId="kAcKbtYv0Yi90QHs5/CqP700p5iu1n6krv3YJzDFQa0=" providerId="None" clId="Web-{A24BE4DE-08F4-4A33-BC0F-954B97F02AD0}" dt="2022-12-14T14:32:41.055" v="13" actId="1076"/>
          <ac:spMkLst>
            <pc:docMk/>
            <pc:sldMk cId="0" sldId="267"/>
            <ac:spMk id="206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7"/>
            <ac:spMk id="20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7"/>
            <ac:spMk id="20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2:56.290" v="15" actId="1076"/>
        <pc:sldMkLst>
          <pc:docMk/>
          <pc:sldMk cId="0" sldId="268"/>
        </pc:sldMkLst>
        <pc:spChg chg="mod ord">
          <ac:chgData name="Lindsay Foster" userId="kAcKbtYv0Yi90QHs5/CqP700p5iu1n6krv3YJzDFQa0=" providerId="None" clId="Web-{A24BE4DE-08F4-4A33-BC0F-954B97F02AD0}" dt="2022-12-14T14:32:56.290" v="15" actId="1076"/>
          <ac:spMkLst>
            <pc:docMk/>
            <pc:sldMk cId="0" sldId="268"/>
            <ac:spMk id="21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2:49.681" v="14" actId="1076"/>
          <ac:spMkLst>
            <pc:docMk/>
            <pc:sldMk cId="0" sldId="268"/>
            <ac:spMk id="216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8"/>
            <ac:spMk id="21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01.556" v="16" actId="1076"/>
        <pc:sldMkLst>
          <pc:docMk/>
          <pc:sldMk cId="0" sldId="269"/>
        </pc:sldMkLst>
        <pc:spChg chg="mod ord">
          <ac:chgData name="Lindsay Foster" userId="kAcKbtYv0Yi90QHs5/CqP700p5iu1n6krv3YJzDFQa0=" providerId="None" clId="Web-{A24BE4DE-08F4-4A33-BC0F-954B97F02AD0}" dt="2022-12-14T14:33:01.556" v="16" actId="1076"/>
          <ac:spMkLst>
            <pc:docMk/>
            <pc:sldMk cId="0" sldId="269"/>
            <ac:spMk id="22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9"/>
            <ac:spMk id="22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69"/>
            <ac:spMk id="22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06.713" v="17" actId="1076"/>
        <pc:sldMkLst>
          <pc:docMk/>
          <pc:sldMk cId="0" sldId="270"/>
        </pc:sldMkLst>
        <pc:spChg chg="mod ord">
          <ac:chgData name="Lindsay Foster" userId="kAcKbtYv0Yi90QHs5/CqP700p5iu1n6krv3YJzDFQa0=" providerId="None" clId="Web-{A24BE4DE-08F4-4A33-BC0F-954B97F02AD0}" dt="2022-12-14T14:33:06.713" v="17" actId="1076"/>
          <ac:spMkLst>
            <pc:docMk/>
            <pc:sldMk cId="0" sldId="270"/>
            <ac:spMk id="233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0"/>
            <ac:spMk id="23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0"/>
            <ac:spMk id="23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10.931" v="18" actId="1076"/>
        <pc:sldMkLst>
          <pc:docMk/>
          <pc:sldMk cId="0" sldId="271"/>
        </pc:sldMkLst>
        <pc:spChg chg="mod ord">
          <ac:chgData name="Lindsay Foster" userId="kAcKbtYv0Yi90QHs5/CqP700p5iu1n6krv3YJzDFQa0=" providerId="None" clId="Web-{A24BE4DE-08F4-4A33-BC0F-954B97F02AD0}" dt="2022-12-14T14:33:10.931" v="18" actId="1076"/>
          <ac:spMkLst>
            <pc:docMk/>
            <pc:sldMk cId="0" sldId="271"/>
            <ac:spMk id="242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1"/>
            <ac:spMk id="243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1"/>
            <ac:spMk id="24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21.369" v="20" actId="1076"/>
        <pc:sldMkLst>
          <pc:docMk/>
          <pc:sldMk cId="0" sldId="272"/>
        </pc:sldMkLst>
        <pc:spChg chg="mod ord">
          <ac:chgData name="Lindsay Foster" userId="kAcKbtYv0Yi90QHs5/CqP700p5iu1n6krv3YJzDFQa0=" providerId="None" clId="Web-{A24BE4DE-08F4-4A33-BC0F-954B97F02AD0}" dt="2022-12-14T14:33:21.369" v="20" actId="1076"/>
          <ac:spMkLst>
            <pc:docMk/>
            <pc:sldMk cId="0" sldId="272"/>
            <ac:spMk id="251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3:15.588" v="19" actId="1076"/>
          <ac:spMkLst>
            <pc:docMk/>
            <pc:sldMk cId="0" sldId="272"/>
            <ac:spMk id="252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2"/>
            <ac:spMk id="25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28.588" v="22" actId="1076"/>
        <pc:sldMkLst>
          <pc:docMk/>
          <pc:sldMk cId="0" sldId="273"/>
        </pc:sldMkLst>
        <pc:spChg chg="mod ord">
          <ac:chgData name="Lindsay Foster" userId="kAcKbtYv0Yi90QHs5/CqP700p5iu1n6krv3YJzDFQa0=" providerId="None" clId="Web-{A24BE4DE-08F4-4A33-BC0F-954B97F02AD0}" dt="2022-12-14T14:33:28.588" v="22" actId="1076"/>
          <ac:spMkLst>
            <pc:docMk/>
            <pc:sldMk cId="0" sldId="273"/>
            <ac:spMk id="260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3:24.916" v="21" actId="1076"/>
          <ac:spMkLst>
            <pc:docMk/>
            <pc:sldMk cId="0" sldId="273"/>
            <ac:spMk id="261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3"/>
            <ac:spMk id="26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35.057" v="23" actId="1076"/>
        <pc:sldMkLst>
          <pc:docMk/>
          <pc:sldMk cId="0" sldId="274"/>
        </pc:sldMkLst>
        <pc:spChg chg="mod ord">
          <ac:chgData name="Lindsay Foster" userId="kAcKbtYv0Yi90QHs5/CqP700p5iu1n6krv3YJzDFQa0=" providerId="None" clId="Web-{A24BE4DE-08F4-4A33-BC0F-954B97F02AD0}" dt="2022-12-14T14:33:35.057" v="23" actId="1076"/>
          <ac:spMkLst>
            <pc:docMk/>
            <pc:sldMk cId="0" sldId="274"/>
            <ac:spMk id="269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4"/>
            <ac:spMk id="270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4"/>
            <ac:spMk id="27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41.854" v="24" actId="1076"/>
        <pc:sldMkLst>
          <pc:docMk/>
          <pc:sldMk cId="0" sldId="275"/>
        </pc:sldMkLst>
        <pc:spChg chg="mod ord">
          <ac:chgData name="Lindsay Foster" userId="kAcKbtYv0Yi90QHs5/CqP700p5iu1n6krv3YJzDFQa0=" providerId="None" clId="Web-{A24BE4DE-08F4-4A33-BC0F-954B97F02AD0}" dt="2022-12-14T14:33:41.854" v="24" actId="1076"/>
          <ac:spMkLst>
            <pc:docMk/>
            <pc:sldMk cId="0" sldId="275"/>
            <ac:spMk id="278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5"/>
            <ac:spMk id="279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5"/>
            <ac:spMk id="28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3:53.558" v="26" actId="1076"/>
        <pc:sldMkLst>
          <pc:docMk/>
          <pc:sldMk cId="0" sldId="276"/>
        </pc:sldMkLst>
        <pc:spChg chg="mod ord">
          <ac:chgData name="Lindsay Foster" userId="kAcKbtYv0Yi90QHs5/CqP700p5iu1n6krv3YJzDFQa0=" providerId="None" clId="Web-{A24BE4DE-08F4-4A33-BC0F-954B97F02AD0}" dt="2022-12-14T14:33:50.434" v="25" actId="1076"/>
          <ac:spMkLst>
            <pc:docMk/>
            <pc:sldMk cId="0" sldId="276"/>
            <ac:spMk id="28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3:53.558" v="26" actId="1076"/>
          <ac:spMkLst>
            <pc:docMk/>
            <pc:sldMk cId="0" sldId="276"/>
            <ac:spMk id="288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6"/>
            <ac:spMk id="28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4:02.105" v="28" actId="1076"/>
        <pc:sldMkLst>
          <pc:docMk/>
          <pc:sldMk cId="0" sldId="277"/>
        </pc:sldMkLst>
        <pc:spChg chg="mod ord">
          <ac:chgData name="Lindsay Foster" userId="kAcKbtYv0Yi90QHs5/CqP700p5iu1n6krv3YJzDFQa0=" providerId="None" clId="Web-{A24BE4DE-08F4-4A33-BC0F-954B97F02AD0}" dt="2022-12-14T14:33:56.449" v="27" actId="1076"/>
          <ac:spMkLst>
            <pc:docMk/>
            <pc:sldMk cId="0" sldId="277"/>
            <ac:spMk id="296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4:02.105" v="28" actId="1076"/>
          <ac:spMkLst>
            <pc:docMk/>
            <pc:sldMk cId="0" sldId="277"/>
            <ac:spMk id="297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7"/>
            <ac:spMk id="29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4:13.106" v="30" actId="1076"/>
        <pc:sldMkLst>
          <pc:docMk/>
          <pc:sldMk cId="0" sldId="278"/>
        </pc:sldMkLst>
        <pc:spChg chg="mod ord">
          <ac:chgData name="Lindsay Foster" userId="kAcKbtYv0Yi90QHs5/CqP700p5iu1n6krv3YJzDFQa0=" providerId="None" clId="Web-{A24BE4DE-08F4-4A33-BC0F-954B97F02AD0}" dt="2022-12-14T14:34:07.027" v="29" actId="1076"/>
          <ac:spMkLst>
            <pc:docMk/>
            <pc:sldMk cId="0" sldId="278"/>
            <ac:spMk id="30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4:13.106" v="30" actId="1076"/>
          <ac:spMkLst>
            <pc:docMk/>
            <pc:sldMk cId="0" sldId="278"/>
            <ac:spMk id="306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8"/>
            <ac:spMk id="30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4:29.872" v="51" actId="20577"/>
        <pc:sldMkLst>
          <pc:docMk/>
          <pc:sldMk cId="0" sldId="279"/>
        </pc:sldMkLst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9"/>
            <ac:spMk id="314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4:29.872" v="51" actId="20577"/>
          <ac:spMkLst>
            <pc:docMk/>
            <pc:sldMk cId="0" sldId="279"/>
            <ac:spMk id="315" creationId="{00000000-0000-0000-0000-000000000000}"/>
          </ac:spMkLst>
        </pc:spChg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0" sldId="279"/>
            <ac:spMk id="31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A24BE4DE-08F4-4A33-BC0F-954B97F02AD0}" dt="2022-12-14T14:31:24.443" v="0"/>
        <pc:sldMkLst>
          <pc:docMk/>
          <pc:sldMk cId="2264540156" sldId="280"/>
        </pc:sldMkLst>
        <pc:spChg chg="mod ord">
          <ac:chgData name="Lindsay Foster" userId="kAcKbtYv0Yi90QHs5/CqP700p5iu1n6krv3YJzDFQa0=" providerId="None" clId="Web-{A24BE4DE-08F4-4A33-BC0F-954B97F02AD0}" dt="2022-12-14T14:31:24.443" v="0"/>
          <ac:spMkLst>
            <pc:docMk/>
            <pc:sldMk cId="2264540156" sldId="280"/>
            <ac:spMk id="4" creationId="{677780ED-36ED-9A79-A403-1A22D24E4E37}"/>
          </ac:spMkLst>
        </pc:spChg>
      </pc:sldChg>
      <pc:sldMasterChg chg="del delSldLayout">
        <pc:chgData name="Lindsay Foster" userId="kAcKbtYv0Yi90QHs5/CqP700p5iu1n6krv3YJzDFQa0=" providerId="None" clId="Web-{A24BE4DE-08F4-4A33-BC0F-954B97F02AD0}" dt="2022-12-14T14:31:24.443" v="0"/>
        <pc:sldMasterMkLst>
          <pc:docMk/>
          <pc:sldMasterMk cId="0" sldId="2147483661"/>
        </pc:sldMasterMkLst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0" sldId="2147483661"/>
            <pc:sldLayoutMk cId="0" sldId="2147483660"/>
          </pc:sldLayoutMkLst>
        </pc:sldLayoutChg>
      </pc:sldMasterChg>
      <pc:sldMasterChg chg="add addSldLayout modSldLayout">
        <pc:chgData name="Lindsay Foster" userId="kAcKbtYv0Yi90QHs5/CqP700p5iu1n6krv3YJzDFQa0=" providerId="None" clId="Web-{A24BE4DE-08F4-4A33-BC0F-954B97F02AD0}" dt="2022-12-14T14:31:24.443" v="0"/>
        <pc:sldMasterMkLst>
          <pc:docMk/>
          <pc:sldMasterMk cId="2302586520" sldId="2147483662"/>
        </pc:sldMasterMkLst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2554200222" sldId="2147483663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2091809556" sldId="2147483664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3272748256" sldId="2147483665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3354532267" sldId="2147483666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3731805896" sldId="2147483667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560188455" sldId="2147483668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2508502006" sldId="2147483669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2329591772" sldId="2147483670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1872959697" sldId="2147483671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1732706681" sldId="2147483672"/>
          </pc:sldLayoutMkLst>
        </pc:sldLayoutChg>
        <pc:sldLayoutChg chg="add mod replId">
          <pc:chgData name="Lindsay Foster" userId="kAcKbtYv0Yi90QHs5/CqP700p5iu1n6krv3YJzDFQa0=" providerId="None" clId="Web-{A24BE4DE-08F4-4A33-BC0F-954B97F02AD0}" dt="2022-12-14T14:31:24.443" v="0"/>
          <pc:sldLayoutMkLst>
            <pc:docMk/>
            <pc:sldMasterMk cId="2302586520" sldId="2147483662"/>
            <pc:sldLayoutMk cId="2591385353" sldId="2147483673"/>
          </pc:sldLayoutMkLst>
        </pc:sldLayoutChg>
      </pc:sldMasterChg>
    </pc:docChg>
  </pc:docChgLst>
  <pc:docChgLst>
    <pc:chgData name="Lindsay Foster" userId="kAcKbtYv0Yi90QHs5/CqP700p5iu1n6krv3YJzDFQa0=" providerId="None" clId="Web-{08667F51-89FC-4C64-9D7D-F3999F563BC8}"/>
    <pc:docChg chg="addSld delSld modSld">
      <pc:chgData name="Lindsay Foster" userId="kAcKbtYv0Yi90QHs5/CqP700p5iu1n6krv3YJzDFQa0=" providerId="None" clId="Web-{08667F51-89FC-4C64-9D7D-F3999F563BC8}" dt="2022-12-13T14:11:31.698" v="41" actId="20577"/>
      <pc:docMkLst>
        <pc:docMk/>
      </pc:docMkLst>
      <pc:sldChg chg="del">
        <pc:chgData name="Lindsay Foster" userId="kAcKbtYv0Yi90QHs5/CqP700p5iu1n6krv3YJzDFQa0=" providerId="None" clId="Web-{08667F51-89FC-4C64-9D7D-F3999F563BC8}" dt="2022-12-13T14:09:47.383" v="15"/>
        <pc:sldMkLst>
          <pc:docMk/>
          <pc:sldMk cId="0" sldId="256"/>
        </pc:sldMkLst>
      </pc:sldChg>
      <pc:sldChg chg="modSp">
        <pc:chgData name="Lindsay Foster" userId="kAcKbtYv0Yi90QHs5/CqP700p5iu1n6krv3YJzDFQa0=" providerId="None" clId="Web-{08667F51-89FC-4C64-9D7D-F3999F563BC8}" dt="2022-12-13T14:09:52.212" v="16" actId="20577"/>
        <pc:sldMkLst>
          <pc:docMk/>
          <pc:sldMk cId="0" sldId="257"/>
        </pc:sldMkLst>
        <pc:spChg chg="mod">
          <ac:chgData name="Lindsay Foster" userId="kAcKbtYv0Yi90QHs5/CqP700p5iu1n6krv3YJzDFQa0=" providerId="None" clId="Web-{08667F51-89FC-4C64-9D7D-F3999F563BC8}" dt="2022-12-13T14:09:52.212" v="16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09:56.243" v="17" actId="20577"/>
        <pc:sldMkLst>
          <pc:docMk/>
          <pc:sldMk cId="0" sldId="258"/>
        </pc:sldMkLst>
        <pc:spChg chg="mod">
          <ac:chgData name="Lindsay Foster" userId="kAcKbtYv0Yi90QHs5/CqP700p5iu1n6krv3YJzDFQa0=" providerId="None" clId="Web-{08667F51-89FC-4C64-9D7D-F3999F563BC8}" dt="2022-12-13T14:09:56.243" v="17" actId="20577"/>
          <ac:spMkLst>
            <pc:docMk/>
            <pc:sldMk cId="0" sldId="258"/>
            <ac:spMk id="113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00.649" v="18" actId="20577"/>
        <pc:sldMkLst>
          <pc:docMk/>
          <pc:sldMk cId="0" sldId="259"/>
        </pc:sldMkLst>
        <pc:spChg chg="mod">
          <ac:chgData name="Lindsay Foster" userId="kAcKbtYv0Yi90QHs5/CqP700p5iu1n6krv3YJzDFQa0=" providerId="None" clId="Web-{08667F51-89FC-4C64-9D7D-F3999F563BC8}" dt="2022-12-13T14:10:00.649" v="18" actId="20577"/>
          <ac:spMkLst>
            <pc:docMk/>
            <pc:sldMk cId="0" sldId="259"/>
            <ac:spMk id="122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05.290" v="19" actId="20577"/>
        <pc:sldMkLst>
          <pc:docMk/>
          <pc:sldMk cId="0" sldId="260"/>
        </pc:sldMkLst>
        <pc:spChg chg="mod">
          <ac:chgData name="Lindsay Foster" userId="kAcKbtYv0Yi90QHs5/CqP700p5iu1n6krv3YJzDFQa0=" providerId="None" clId="Web-{08667F51-89FC-4C64-9D7D-F3999F563BC8}" dt="2022-12-13T14:10:05.290" v="19" actId="20577"/>
          <ac:spMkLst>
            <pc:docMk/>
            <pc:sldMk cId="0" sldId="260"/>
            <ac:spMk id="137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08.415" v="20" actId="20577"/>
        <pc:sldMkLst>
          <pc:docMk/>
          <pc:sldMk cId="0" sldId="261"/>
        </pc:sldMkLst>
        <pc:spChg chg="mod">
          <ac:chgData name="Lindsay Foster" userId="kAcKbtYv0Yi90QHs5/CqP700p5iu1n6krv3YJzDFQa0=" providerId="None" clId="Web-{08667F51-89FC-4C64-9D7D-F3999F563BC8}" dt="2022-12-13T14:10:08.415" v="20" actId="20577"/>
          <ac:spMkLst>
            <pc:docMk/>
            <pc:sldMk cId="0" sldId="261"/>
            <ac:spMk id="147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13.259" v="21" actId="20577"/>
        <pc:sldMkLst>
          <pc:docMk/>
          <pc:sldMk cId="0" sldId="262"/>
        </pc:sldMkLst>
        <pc:spChg chg="mod">
          <ac:chgData name="Lindsay Foster" userId="kAcKbtYv0Yi90QHs5/CqP700p5iu1n6krv3YJzDFQa0=" providerId="None" clId="Web-{08667F51-89FC-4C64-9D7D-F3999F563BC8}" dt="2022-12-13T14:10:13.259" v="21" actId="20577"/>
          <ac:spMkLst>
            <pc:docMk/>
            <pc:sldMk cId="0" sldId="262"/>
            <ac:spMk id="156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19.275" v="23" actId="20577"/>
        <pc:sldMkLst>
          <pc:docMk/>
          <pc:sldMk cId="0" sldId="263"/>
        </pc:sldMkLst>
        <pc:spChg chg="mod">
          <ac:chgData name="Lindsay Foster" userId="kAcKbtYv0Yi90QHs5/CqP700p5iu1n6krv3YJzDFQa0=" providerId="None" clId="Web-{08667F51-89FC-4C64-9D7D-F3999F563BC8}" dt="2022-12-13T14:10:19.275" v="23" actId="20577"/>
          <ac:spMkLst>
            <pc:docMk/>
            <pc:sldMk cId="0" sldId="263"/>
            <ac:spMk id="165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21.478" v="24" actId="20577"/>
        <pc:sldMkLst>
          <pc:docMk/>
          <pc:sldMk cId="0" sldId="264"/>
        </pc:sldMkLst>
        <pc:spChg chg="mod">
          <ac:chgData name="Lindsay Foster" userId="kAcKbtYv0Yi90QHs5/CqP700p5iu1n6krv3YJzDFQa0=" providerId="None" clId="Web-{08667F51-89FC-4C64-9D7D-F3999F563BC8}" dt="2022-12-13T14:10:21.478" v="24" actId="20577"/>
          <ac:spMkLst>
            <pc:docMk/>
            <pc:sldMk cId="0" sldId="264"/>
            <ac:spMk id="174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30.025" v="25" actId="20577"/>
        <pc:sldMkLst>
          <pc:docMk/>
          <pc:sldMk cId="0" sldId="265"/>
        </pc:sldMkLst>
        <pc:spChg chg="mod">
          <ac:chgData name="Lindsay Foster" userId="kAcKbtYv0Yi90QHs5/CqP700p5iu1n6krv3YJzDFQa0=" providerId="None" clId="Web-{08667F51-89FC-4C64-9D7D-F3999F563BC8}" dt="2022-12-13T14:10:30.025" v="25" actId="20577"/>
          <ac:spMkLst>
            <pc:docMk/>
            <pc:sldMk cId="0" sldId="265"/>
            <ac:spMk id="183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34.369" v="26" actId="20577"/>
        <pc:sldMkLst>
          <pc:docMk/>
          <pc:sldMk cId="0" sldId="266"/>
        </pc:sldMkLst>
        <pc:spChg chg="mod">
          <ac:chgData name="Lindsay Foster" userId="kAcKbtYv0Yi90QHs5/CqP700p5iu1n6krv3YJzDFQa0=" providerId="None" clId="Web-{08667F51-89FC-4C64-9D7D-F3999F563BC8}" dt="2022-12-13T14:10:34.369" v="26" actId="20577"/>
          <ac:spMkLst>
            <pc:docMk/>
            <pc:sldMk cId="0" sldId="266"/>
            <ac:spMk id="197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44.197" v="27" actId="20577"/>
        <pc:sldMkLst>
          <pc:docMk/>
          <pc:sldMk cId="0" sldId="267"/>
        </pc:sldMkLst>
        <pc:spChg chg="mod">
          <ac:chgData name="Lindsay Foster" userId="kAcKbtYv0Yi90QHs5/CqP700p5iu1n6krv3YJzDFQa0=" providerId="None" clId="Web-{08667F51-89FC-4C64-9D7D-F3999F563BC8}" dt="2022-12-13T14:10:44.197" v="27" actId="20577"/>
          <ac:spMkLst>
            <pc:docMk/>
            <pc:sldMk cId="0" sldId="267"/>
            <ac:spMk id="206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49.338" v="28" actId="20577"/>
        <pc:sldMkLst>
          <pc:docMk/>
          <pc:sldMk cId="0" sldId="268"/>
        </pc:sldMkLst>
        <pc:spChg chg="mod">
          <ac:chgData name="Lindsay Foster" userId="kAcKbtYv0Yi90QHs5/CqP700p5iu1n6krv3YJzDFQa0=" providerId="None" clId="Web-{08667F51-89FC-4C64-9D7D-F3999F563BC8}" dt="2022-12-13T14:10:49.338" v="28" actId="20577"/>
          <ac:spMkLst>
            <pc:docMk/>
            <pc:sldMk cId="0" sldId="268"/>
            <ac:spMk id="215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51.932" v="29" actId="20577"/>
        <pc:sldMkLst>
          <pc:docMk/>
          <pc:sldMk cId="0" sldId="269"/>
        </pc:sldMkLst>
        <pc:spChg chg="mod">
          <ac:chgData name="Lindsay Foster" userId="kAcKbtYv0Yi90QHs5/CqP700p5iu1n6krv3YJzDFQa0=" providerId="None" clId="Web-{08667F51-89FC-4C64-9D7D-F3999F563BC8}" dt="2022-12-13T14:10:51.932" v="29" actId="20577"/>
          <ac:spMkLst>
            <pc:docMk/>
            <pc:sldMk cId="0" sldId="269"/>
            <ac:spMk id="224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57.151" v="31" actId="20577"/>
        <pc:sldMkLst>
          <pc:docMk/>
          <pc:sldMk cId="0" sldId="270"/>
        </pc:sldMkLst>
        <pc:spChg chg="mod">
          <ac:chgData name="Lindsay Foster" userId="kAcKbtYv0Yi90QHs5/CqP700p5iu1n6krv3YJzDFQa0=" providerId="None" clId="Web-{08667F51-89FC-4C64-9D7D-F3999F563BC8}" dt="2022-12-13T14:10:57.151" v="31" actId="20577"/>
          <ac:spMkLst>
            <pc:docMk/>
            <pc:sldMk cId="0" sldId="270"/>
            <ac:spMk id="233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0:59.323" v="32" actId="20577"/>
        <pc:sldMkLst>
          <pc:docMk/>
          <pc:sldMk cId="0" sldId="271"/>
        </pc:sldMkLst>
        <pc:spChg chg="mod">
          <ac:chgData name="Lindsay Foster" userId="kAcKbtYv0Yi90QHs5/CqP700p5iu1n6krv3YJzDFQa0=" providerId="None" clId="Web-{08667F51-89FC-4C64-9D7D-F3999F563BC8}" dt="2022-12-13T14:10:59.323" v="32" actId="20577"/>
          <ac:spMkLst>
            <pc:docMk/>
            <pc:sldMk cId="0" sldId="271"/>
            <ac:spMk id="242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1:06.729" v="34" actId="1076"/>
        <pc:sldMkLst>
          <pc:docMk/>
          <pc:sldMk cId="0" sldId="272"/>
        </pc:sldMkLst>
        <pc:spChg chg="mod">
          <ac:chgData name="Lindsay Foster" userId="kAcKbtYv0Yi90QHs5/CqP700p5iu1n6krv3YJzDFQa0=" providerId="None" clId="Web-{08667F51-89FC-4C64-9D7D-F3999F563BC8}" dt="2022-12-13T14:11:06.729" v="34" actId="1076"/>
          <ac:spMkLst>
            <pc:docMk/>
            <pc:sldMk cId="0" sldId="272"/>
            <ac:spMk id="251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1:14.776" v="36" actId="1076"/>
        <pc:sldMkLst>
          <pc:docMk/>
          <pc:sldMk cId="0" sldId="273"/>
        </pc:sldMkLst>
        <pc:spChg chg="mod">
          <ac:chgData name="Lindsay Foster" userId="kAcKbtYv0Yi90QHs5/CqP700p5iu1n6krv3YJzDFQa0=" providerId="None" clId="Web-{08667F51-89FC-4C64-9D7D-F3999F563BC8}" dt="2022-12-13T14:11:14.776" v="36" actId="1076"/>
          <ac:spMkLst>
            <pc:docMk/>
            <pc:sldMk cId="0" sldId="273"/>
            <ac:spMk id="260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1:20.526" v="38" actId="1076"/>
        <pc:sldMkLst>
          <pc:docMk/>
          <pc:sldMk cId="0" sldId="274"/>
        </pc:sldMkLst>
        <pc:spChg chg="mod">
          <ac:chgData name="Lindsay Foster" userId="kAcKbtYv0Yi90QHs5/CqP700p5iu1n6krv3YJzDFQa0=" providerId="None" clId="Web-{08667F51-89FC-4C64-9D7D-F3999F563BC8}" dt="2022-12-13T14:11:20.526" v="38" actId="1076"/>
          <ac:spMkLst>
            <pc:docMk/>
            <pc:sldMk cId="0" sldId="274"/>
            <ac:spMk id="269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1:22.761" v="39" actId="20577"/>
        <pc:sldMkLst>
          <pc:docMk/>
          <pc:sldMk cId="0" sldId="275"/>
        </pc:sldMkLst>
        <pc:spChg chg="mod">
          <ac:chgData name="Lindsay Foster" userId="kAcKbtYv0Yi90QHs5/CqP700p5iu1n6krv3YJzDFQa0=" providerId="None" clId="Web-{08667F51-89FC-4C64-9D7D-F3999F563BC8}" dt="2022-12-13T14:11:22.761" v="39" actId="20577"/>
          <ac:spMkLst>
            <pc:docMk/>
            <pc:sldMk cId="0" sldId="275"/>
            <ac:spMk id="278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1:27.886" v="40" actId="20577"/>
        <pc:sldMkLst>
          <pc:docMk/>
          <pc:sldMk cId="0" sldId="276"/>
        </pc:sldMkLst>
        <pc:spChg chg="mod">
          <ac:chgData name="Lindsay Foster" userId="kAcKbtYv0Yi90QHs5/CqP700p5iu1n6krv3YJzDFQa0=" providerId="None" clId="Web-{08667F51-89FC-4C64-9D7D-F3999F563BC8}" dt="2022-12-13T14:11:27.886" v="40" actId="20577"/>
          <ac:spMkLst>
            <pc:docMk/>
            <pc:sldMk cId="0" sldId="276"/>
            <ac:spMk id="287" creationId="{00000000-0000-0000-0000-000000000000}"/>
          </ac:spMkLst>
        </pc:spChg>
      </pc:sldChg>
      <pc:sldChg chg="modSp">
        <pc:chgData name="Lindsay Foster" userId="kAcKbtYv0Yi90QHs5/CqP700p5iu1n6krv3YJzDFQa0=" providerId="None" clId="Web-{08667F51-89FC-4C64-9D7D-F3999F563BC8}" dt="2022-12-13T14:11:31.698" v="41" actId="20577"/>
        <pc:sldMkLst>
          <pc:docMk/>
          <pc:sldMk cId="0" sldId="277"/>
        </pc:sldMkLst>
        <pc:spChg chg="mod">
          <ac:chgData name="Lindsay Foster" userId="kAcKbtYv0Yi90QHs5/CqP700p5iu1n6krv3YJzDFQa0=" providerId="None" clId="Web-{08667F51-89FC-4C64-9D7D-F3999F563BC8}" dt="2022-12-13T14:11:31.698" v="41" actId="20577"/>
          <ac:spMkLst>
            <pc:docMk/>
            <pc:sldMk cId="0" sldId="277"/>
            <ac:spMk id="296" creationId="{00000000-0000-0000-0000-000000000000}"/>
          </ac:spMkLst>
        </pc:spChg>
      </pc:sldChg>
      <pc:sldChg chg="addSp delSp modSp new">
        <pc:chgData name="Lindsay Foster" userId="kAcKbtYv0Yi90QHs5/CqP700p5iu1n6krv3YJzDFQa0=" providerId="None" clId="Web-{08667F51-89FC-4C64-9D7D-F3999F563BC8}" dt="2022-12-13T14:09:43.321" v="14" actId="20577"/>
        <pc:sldMkLst>
          <pc:docMk/>
          <pc:sldMk cId="2264540156" sldId="280"/>
        </pc:sldMkLst>
        <pc:spChg chg="del">
          <ac:chgData name="Lindsay Foster" userId="kAcKbtYv0Yi90QHs5/CqP700p5iu1n6krv3YJzDFQa0=" providerId="None" clId="Web-{08667F51-89FC-4C64-9D7D-F3999F563BC8}" dt="2022-12-13T14:09:02.961" v="2"/>
          <ac:spMkLst>
            <pc:docMk/>
            <pc:sldMk cId="2264540156" sldId="280"/>
            <ac:spMk id="2" creationId="{C091DC69-305C-A279-5337-82AC7AEEDCF1}"/>
          </ac:spMkLst>
        </pc:spChg>
        <pc:spChg chg="del">
          <ac:chgData name="Lindsay Foster" userId="kAcKbtYv0Yi90QHs5/CqP700p5iu1n6krv3YJzDFQa0=" providerId="None" clId="Web-{08667F51-89FC-4C64-9D7D-F3999F563BC8}" dt="2022-12-13T14:09:01.539" v="1"/>
          <ac:spMkLst>
            <pc:docMk/>
            <pc:sldMk cId="2264540156" sldId="280"/>
            <ac:spMk id="3" creationId="{0E966F89-C8C3-DB4C-B3F8-52522F0303E6}"/>
          </ac:spMkLst>
        </pc:spChg>
        <pc:spChg chg="add mod">
          <ac:chgData name="Lindsay Foster" userId="kAcKbtYv0Yi90QHs5/CqP700p5iu1n6krv3YJzDFQa0=" providerId="None" clId="Web-{08667F51-89FC-4C64-9D7D-F3999F563BC8}" dt="2022-12-13T14:09:36.258" v="10" actId="1076"/>
          <ac:spMkLst>
            <pc:docMk/>
            <pc:sldMk cId="2264540156" sldId="280"/>
            <ac:spMk id="7" creationId="{90056E75-4B06-30F1-168E-040723862F4F}"/>
          </ac:spMkLst>
        </pc:spChg>
        <pc:spChg chg="add mod">
          <ac:chgData name="Lindsay Foster" userId="kAcKbtYv0Yi90QHs5/CqP700p5iu1n6krv3YJzDFQa0=" providerId="None" clId="Web-{08667F51-89FC-4C64-9D7D-F3999F563BC8}" dt="2022-12-13T14:09:43.321" v="14" actId="20577"/>
          <ac:spMkLst>
            <pc:docMk/>
            <pc:sldMk cId="2264540156" sldId="280"/>
            <ac:spMk id="9" creationId="{37EBEC67-5DE7-086C-B739-8BF16BA588C6}"/>
          </ac:spMkLst>
        </pc:spChg>
        <pc:picChg chg="add mod">
          <ac:chgData name="Lindsay Foster" userId="kAcKbtYv0Yi90QHs5/CqP700p5iu1n6krv3YJzDFQa0=" providerId="None" clId="Web-{08667F51-89FC-4C64-9D7D-F3999F563BC8}" dt="2022-12-13T14:09:19.367" v="5" actId="1076"/>
          <ac:picMkLst>
            <pc:docMk/>
            <pc:sldMk cId="2264540156" sldId="280"/>
            <ac:picMk id="5" creationId="{72215B2B-F17F-2B14-3445-D08BD54562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8593b96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8593b96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8593b96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9554b62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9554b62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e9554b6261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554b626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554b626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e9554b6261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8069ab4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8069ab42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8069ab420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9554b6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9554b6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e9554b626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9554b626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9554b626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e9554b6261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9554b62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9554b62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e9554b626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9554b626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9554b626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e9554b6261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9554b626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9554b626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e9554b626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9554b626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9554b626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e9554b6261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9554b626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9554b626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e9554b6261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8593b96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8593b96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b8593b961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9554b626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9554b626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e9554b6261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9554b626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9554b626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e9554b6261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9554b626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9554b626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e9554b6261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dc1d6b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ddc1d6b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ddc1d6be4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8593b961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8593b961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b8593b9612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8593b96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8593b96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b8593b961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8593b961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8593b961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b8593b9612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8069ab4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8069ab42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e8069ab42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8069ab42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8069ab42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e8069ab42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8069ab42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8069ab42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e8069ab42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9554b626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9554b626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9554b626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0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4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3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9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780ED-36ED-9A79-A403-1A22D24E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2215B2B-F17F-2B14-3445-D08BD545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48" y="1015722"/>
            <a:ext cx="6599103" cy="2595640"/>
          </a:xfrm>
          <a:prstGeom prst="rect">
            <a:avLst/>
          </a:prstGeom>
        </p:spPr>
      </p:pic>
      <p:sp>
        <p:nvSpPr>
          <p:cNvPr id="7" name="Google Shape;98;p15">
            <a:extLst>
              <a:ext uri="{FF2B5EF4-FFF2-40B4-BE49-F238E27FC236}">
                <a16:creationId xmlns:a16="http://schemas.microsoft.com/office/drawing/2014/main" id="{90056E75-4B06-30F1-168E-040723862F4F}"/>
              </a:ext>
            </a:extLst>
          </p:cNvPr>
          <p:cNvSpPr txBox="1">
            <a:spLocks/>
          </p:cNvSpPr>
          <p:nvPr/>
        </p:nvSpPr>
        <p:spPr>
          <a:xfrm>
            <a:off x="724468" y="398810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Cyber Defense Recap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37EBEC67-5DE7-086C-B739-8BF16BA588C6}"/>
              </a:ext>
            </a:extLst>
          </p:cNvPr>
          <p:cNvSpPr txBox="1">
            <a:spLocks/>
          </p:cNvSpPr>
          <p:nvPr/>
        </p:nvSpPr>
        <p:spPr>
          <a:xfrm>
            <a:off x="1410268" y="5431744"/>
            <a:ext cx="64008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17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6454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File Permissions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File Permissions: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set of rules accessed to files; Controls who has permissions to read, edit, or run files.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view permissions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 ls-lan &lt;filepath&gt;</a:t>
            </a:r>
            <a:r>
              <a:rPr lang="en-US"/>
              <a:t> command.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r: read, w: write, x: execute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l="-1309" r="21932"/>
          <a:stretch/>
        </p:blipFill>
        <p:spPr>
          <a:xfrm>
            <a:off x="1515950" y="4517900"/>
            <a:ext cx="6112125" cy="1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637375" y="5775588"/>
            <a:ext cx="83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First 3:</a:t>
            </a: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 User permissions                 </a:t>
            </a:r>
            <a:r>
              <a:rPr lang="en-US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Second 3</a:t>
            </a: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: Group permissions                 </a:t>
            </a:r>
            <a:r>
              <a:rPr lang="en-US">
                <a:solidFill>
                  <a:srgbClr val="9900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Last 3</a:t>
            </a: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: World permissions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24"/>
          <p:cNvSpPr/>
          <p:nvPr/>
        </p:nvSpPr>
        <p:spPr>
          <a:xfrm rot="10800000" flipH="1">
            <a:off x="1679250" y="5319425"/>
            <a:ext cx="480000" cy="3240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 rot="10800000" flipH="1">
            <a:off x="2159250" y="5319425"/>
            <a:ext cx="480000" cy="324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 rot="10800000" flipH="1">
            <a:off x="2639250" y="5319425"/>
            <a:ext cx="480000" cy="3240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File Permissions</a:t>
            </a:r>
          </a:p>
        </p:txBody>
      </p:sp>
      <p:sp>
        <p:nvSpPr>
          <p:cNvPr id="198" name="Google Shape;198;p25"/>
          <p:cNvSpPr txBox="1">
            <a:spLocks noGrp="1"/>
          </p:cNvSpPr>
          <p:nvPr>
            <p:ph idx="1"/>
          </p:nvPr>
        </p:nvSpPr>
        <p:spPr>
          <a:xfrm>
            <a:off x="457200" y="116306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File Permissions Cont.: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Edit permissions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/>
              <a:t>using 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chmod &lt;###&gt; &lt;filename&gt;</a:t>
            </a:r>
            <a:r>
              <a:rPr lang="en-US"/>
              <a:t> command.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read [r]: 4, write [w]: 2, execute[x]: 1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First # is the user, then group, then world permissions.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Ex/ 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chmod 757 file2</a:t>
            </a:r>
            <a:r>
              <a:rPr lang="en-US"/>
              <a:t> changes the user permissions to xrw, group permissions to xr-, and world permissions to xrw.</a:t>
            </a:r>
            <a:endParaRPr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1+2+4=7            1+4=5,          1+2+4=7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Network Tools</a:t>
            </a:r>
          </a:p>
        </p:txBody>
      </p:sp>
      <p:sp>
        <p:nvSpPr>
          <p:cNvPr id="207" name="Google Shape;207;p26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Network Tools: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ping</a:t>
            </a:r>
            <a:r>
              <a:rPr lang="en-US"/>
              <a:t>: sends echo-request packets to network hosts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dig</a:t>
            </a:r>
            <a:r>
              <a:rPr lang="en-US"/>
              <a:t>: names domain name to IP addresses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whois</a:t>
            </a:r>
            <a:r>
              <a:rPr lang="en-US"/>
              <a:t>: returns information about a domain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traceroute</a:t>
            </a:r>
            <a:r>
              <a:rPr lang="en-US"/>
              <a:t>: trace the network packet path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netstat</a:t>
            </a:r>
            <a:r>
              <a:rPr lang="en-US"/>
              <a:t>: helps figure what ports/servers are open on a machine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etc.</a:t>
            </a:r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idx="1"/>
          </p:nvPr>
        </p:nvSpPr>
        <p:spPr>
          <a:xfrm>
            <a:off x="457200" y="1027929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DNS: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2900"/>
              <a:t>The telephone directory of the web.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900"/>
              <a:t>A domain name server converts domain names (</a:t>
            </a:r>
            <a:r>
              <a:rPr lang="en-US" sz="2900" u="sng">
                <a:solidFill>
                  <a:schemeClr val="hlink"/>
                </a:solidFill>
                <a:hlinkClick r:id="rId3"/>
              </a:rPr>
              <a:t>www.google.com</a:t>
            </a:r>
            <a:r>
              <a:rPr lang="en-US" sz="2900"/>
              <a:t>) to IP addresses.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900"/>
              <a:t>Composed of the…</a:t>
            </a:r>
            <a:endParaRPr sz="2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500" u="sng"/>
              <a:t>Resolving name servers:</a:t>
            </a:r>
            <a:r>
              <a:rPr lang="en-US" sz="2500"/>
              <a:t> Internet provider, first phase, searches its list (cache) for the IP addresses.</a:t>
            </a:r>
            <a:endParaRPr sz="2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500" u="sng"/>
              <a:t>Root name servers</a:t>
            </a:r>
            <a:r>
              <a:rPr lang="en-US" sz="2500"/>
              <a:t>: Second step. Stores top level domains (.com, .edu,.gov). Guides the DNS to where the TLD server is located. </a:t>
            </a:r>
            <a:endParaRPr sz="2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500" u="sng"/>
              <a:t>Authoritative name servers: </a:t>
            </a:r>
            <a:r>
              <a:rPr lang="en-US" sz="2500"/>
              <a:t>Leads to the domain name provider and stores the full IP addresses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217" name="Google Shape;21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Packages</a:t>
            </a:r>
          </a:p>
        </p:txBody>
      </p:sp>
      <p:sp>
        <p:nvSpPr>
          <p:cNvPr id="225" name="Google Shape;225;p28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Packages: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Small programs that helps manage other computer programs.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Helps install, remove, and update softwares within our machines.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“apt” commands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apt install &lt;package&gt;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apt remove &lt;package&gt;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apt update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apt search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apt show &lt;package&gt;, </a:t>
            </a:r>
            <a:r>
              <a:rPr lang="en-US"/>
              <a:t>Etc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Email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Google Shape;234;p29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Email: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Email system is composed of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Message Transfer Agent (MTA):</a:t>
            </a:r>
            <a:r>
              <a:rPr lang="en-US"/>
              <a:t> Stores and transports messages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communicate with other MTAs through the Simpler Mail Transfer Protocol (SMTP)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User Agent (UA)</a:t>
            </a:r>
            <a:r>
              <a:rPr lang="en-US"/>
              <a:t>: supports user interactions between the user and MTAs (read, write,send, and manage emails)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Private/application based: outlook, thunderbird, iMail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Web based: Gmail, AOL, Hotmail, Yahoo!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Firewall</a:t>
            </a:r>
          </a:p>
        </p:txBody>
      </p:sp>
      <p:sp>
        <p:nvSpPr>
          <p:cNvPr id="243" name="Google Shape;243;p30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Firewall: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Softwares that are used to protect computer systems for hackers outside of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be seen as a filter that weeds out suspicious addresses from entering a computers systems network. 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45" name="Google Shape;245;p30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457200" y="289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7 Layers of Cyber Security</a:t>
            </a:r>
          </a:p>
        </p:txBody>
      </p:sp>
      <p:sp>
        <p:nvSpPr>
          <p:cNvPr id="252" name="Google Shape;252;p31"/>
          <p:cNvSpPr txBox="1">
            <a:spLocks noGrp="1"/>
          </p:cNvSpPr>
          <p:nvPr>
            <p:ph idx="1"/>
          </p:nvPr>
        </p:nvSpPr>
        <p:spPr>
          <a:xfrm>
            <a:off x="457200" y="1306684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7 Layers of Cyber Security: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Mission Critical Assets:</a:t>
            </a:r>
            <a:r>
              <a:rPr lang="en-US" sz="3000"/>
              <a:t> </a:t>
            </a:r>
            <a:r>
              <a:rPr lang="en-US" sz="2700"/>
              <a:t>the computer system/data being protected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Data Security</a:t>
            </a:r>
            <a:r>
              <a:rPr lang="en-US" sz="3000"/>
              <a:t>: </a:t>
            </a:r>
            <a:r>
              <a:rPr lang="en-US" sz="2700"/>
              <a:t>backups and authorization encryption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Application Security: </a:t>
            </a:r>
            <a:r>
              <a:rPr lang="en-US" sz="2700"/>
              <a:t>adding, testing, updating applications to avoid vulnerabilities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Endpoint Security</a:t>
            </a:r>
            <a:r>
              <a:rPr lang="en-US" sz="3000"/>
              <a:t>: </a:t>
            </a:r>
            <a:r>
              <a:rPr lang="en-US" sz="2700"/>
              <a:t>use of antivirus software, web content filtering, application control 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53" name="Google Shape;253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457200" y="-33421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7 Layers of Cyber Security</a:t>
            </a:r>
          </a:p>
        </p:txBody>
      </p:sp>
      <p:sp>
        <p:nvSpPr>
          <p:cNvPr id="261" name="Google Shape;261;p32"/>
          <p:cNvSpPr txBox="1">
            <a:spLocks noGrp="1"/>
          </p:cNvSpPr>
          <p:nvPr>
            <p:ph idx="1"/>
          </p:nvPr>
        </p:nvSpPr>
        <p:spPr>
          <a:xfrm>
            <a:off x="457200" y="128873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7 Layers of Cyber Security:</a:t>
            </a:r>
            <a:endParaRPr sz="270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Network Security</a:t>
            </a:r>
            <a:r>
              <a:rPr lang="en-US" sz="3000"/>
              <a:t>: </a:t>
            </a:r>
            <a:r>
              <a:rPr lang="en-US" sz="2700"/>
              <a:t>configuring user permissions within network</a:t>
            </a:r>
            <a:endParaRPr sz="2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Perimeter Security:</a:t>
            </a:r>
            <a:r>
              <a:rPr lang="en-US" sz="3000"/>
              <a:t> </a:t>
            </a:r>
            <a:r>
              <a:rPr lang="en-US" sz="2700"/>
              <a:t>preventing suspicious being from entering network by using firewalls, anti-virus softwares, and data encryption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3000" u="sng"/>
              <a:t>Human Layer:</a:t>
            </a:r>
            <a:r>
              <a:rPr lang="en-US" sz="3000"/>
              <a:t> being aware of human threats like spamming, phishing, and social engineering </a:t>
            </a:r>
            <a:endParaRPr sz="3000"/>
          </a:p>
        </p:txBody>
      </p:sp>
      <p:sp>
        <p:nvSpPr>
          <p:cNvPr id="262" name="Google Shape;262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3" name="Google Shape;263;p32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457200" y="289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Vulnerabilities/Malware</a:t>
            </a:r>
          </a:p>
        </p:txBody>
      </p:sp>
      <p:sp>
        <p:nvSpPr>
          <p:cNvPr id="270" name="Google Shape;270;p33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Vulnerabilities/Malware: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Vulnerabilities are potential entry points for hackers and malware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Malware: files/programs that aim to deceive, manipulate or spy on targets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Types of vulnerabilities include: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Design Vulnerabilities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Implementation Vulnerabilities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Configuration Vulnerabilities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Web Vulnerabilities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17 Agenda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School Spirit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Recap of each topic covered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Jeoparty!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Scanning</a:t>
            </a:r>
          </a:p>
        </p:txBody>
      </p:sp>
      <p:sp>
        <p:nvSpPr>
          <p:cNvPr id="279" name="Google Shape;279;p34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Scanning: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Tool used to by both hackers and companies to find devices, entry points, and weaknesses within a network.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Broken down into…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Network/Host Scanning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Port Scanning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Vulnerability Scanning</a:t>
            </a: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Physical Security</a:t>
            </a:r>
          </a:p>
        </p:txBody>
      </p:sp>
      <p:sp>
        <p:nvSpPr>
          <p:cNvPr id="288" name="Google Shape;288;p35"/>
          <p:cNvSpPr txBox="1">
            <a:spLocks noGrp="1"/>
          </p:cNvSpPr>
          <p:nvPr>
            <p:ph idx="1"/>
          </p:nvPr>
        </p:nvSpPr>
        <p:spPr>
          <a:xfrm>
            <a:off x="457200" y="1270778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Physical Security: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physical measures used to protect an organization’ assets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Easy to forget, but it is necessary to secure the physical location of our computer system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Examples: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Doors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Gates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Locks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Codes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Badges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Senors</a:t>
            </a: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90" name="Google Shape;290;p35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628650" y="53943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Physical Security</a:t>
            </a:r>
          </a:p>
        </p:txBody>
      </p:sp>
      <p:sp>
        <p:nvSpPr>
          <p:cNvPr id="297" name="Google Shape;297;p36"/>
          <p:cNvSpPr txBox="1">
            <a:spLocks noGrp="1"/>
          </p:cNvSpPr>
          <p:nvPr>
            <p:ph idx="1"/>
          </p:nvPr>
        </p:nvSpPr>
        <p:spPr>
          <a:xfrm>
            <a:off x="457200" y="1222904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Social Engineering: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act of manipulating important people to try and gain access.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Examples: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Baiting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Phishing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Whaling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WiFi Phishing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SMSising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QR Code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TinyURL </a:t>
            </a:r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Auditing and Remediation</a:t>
            </a:r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idx="1"/>
          </p:nvPr>
        </p:nvSpPr>
        <p:spPr>
          <a:xfrm>
            <a:off x="457200" y="133062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Auditing: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IT/cyber security auditing is the examination of a computer system to make sure everything is clean and up to date.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Remediation: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Remediation is the process of stopping and treating a data breach.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08" name="Google Shape;308;p37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Innovate-IT support staff!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indent="0">
              <a:spcBef>
                <a:spcPts val="36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email: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Innovate_it@iastate.edu</a:t>
            </a:r>
            <a:endParaRPr dirty="0"/>
          </a:p>
        </p:txBody>
      </p:sp>
      <p:sp>
        <p:nvSpPr>
          <p:cNvPr id="316" name="Google Shape;316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7" name="Google Shape;317;p38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429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Do You Have School Spirit?!</a:t>
            </a:r>
          </a:p>
        </p:txBody>
      </p:sp>
      <p:sp>
        <p:nvSpPr>
          <p:cNvPr id="114" name="Google Shape;114;p17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Let’s get creative!</a:t>
            </a: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Come up with a team name for your school. Otherwise your default name is simply your school number. 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As a school, create an emblem or logo to represent your team during the cyber defense competition.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You may use any appropriate logo/emblem that is not directly affiliated with any company/organization.</a:t>
            </a:r>
            <a:endParaRPr sz="25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Use of graphic design or photo editing software is encouraged. Submit before cyber defense competition.</a:t>
            </a:r>
            <a:endParaRPr sz="250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628650" y="4197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Do You Have School Spirit?!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idx="1"/>
          </p:nvPr>
        </p:nvSpPr>
        <p:spPr>
          <a:xfrm>
            <a:off x="628650" y="1634128"/>
            <a:ext cx="7886700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Some cheesy examples to inspire you…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 sz="1800"/>
              <a:t>You will be able to use these team names and logos when your register your team into IScorE*</a:t>
            </a: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475" y="2289075"/>
            <a:ext cx="1675950" cy="16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2442250" y="4121900"/>
            <a:ext cx="164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Helvetica Neue Light"/>
                <a:ea typeface="Helvetica Neue Light"/>
                <a:cs typeface="Helvetica Neue Light"/>
                <a:sym typeface="Helvetica Neue Light"/>
              </a:rPr>
              <a:t>The Peacekeepers</a:t>
            </a:r>
            <a:endParaRPr i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l="24391" r="24396"/>
          <a:stretch/>
        </p:blipFill>
        <p:spPr>
          <a:xfrm>
            <a:off x="5250675" y="2274700"/>
            <a:ext cx="1566176" cy="16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5416063" y="4121900"/>
            <a:ext cx="12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Helvetica Neue Light"/>
                <a:ea typeface="Helvetica Neue Light"/>
                <a:cs typeface="Helvetica Neue Light"/>
                <a:sym typeface="Helvetica Neue Light"/>
              </a:rPr>
              <a:t>Shy Squad</a:t>
            </a:r>
            <a:endParaRPr i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991100" y="2260325"/>
            <a:ext cx="1488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250675" y="4121900"/>
            <a:ext cx="111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628650" y="4197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Topics Covered</a:t>
            </a:r>
          </a:p>
        </p:txBody>
      </p:sp>
      <p:sp>
        <p:nvSpPr>
          <p:cNvPr id="138" name="Google Shape;138;p19"/>
          <p:cNvSpPr txBox="1">
            <a:spLocks noGrp="1"/>
          </p:cNvSpPr>
          <p:nvPr>
            <p:ph idx="1"/>
          </p:nvPr>
        </p:nvSpPr>
        <p:spPr>
          <a:xfrm>
            <a:off x="457200" y="1506175"/>
            <a:ext cx="42342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 Environments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Virtual Machines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Internet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Passwords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File Permissions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Network Tools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DNS and Packages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Email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Firewall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4294967295"/>
          </p:nvPr>
        </p:nvSpPr>
        <p:spPr>
          <a:xfrm>
            <a:off x="4265613" y="1506538"/>
            <a:ext cx="4878387" cy="45259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7 Layer of Cyber Security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Vulnerabilities/Malware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Scanning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Physical Security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Social Engineering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Auditing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Remediation 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IT Environments</a:t>
            </a:r>
          </a:p>
        </p:txBody>
      </p:sp>
      <p:sp>
        <p:nvSpPr>
          <p:cNvPr id="148" name="Google Shape;148;p20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IT Environments: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Communities of technology that have a purpose whether personal, home, business, or school use.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components includes…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Computers, Server, Applications/Web Apps, Connectivity (WiFi, Cellular, Wired Ethernet), and Security Measures (firewalls, intrusion detection systems)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ISEAGE is the protected IT Environment used for the Cyber Defence Venue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Virtual Machines</a:t>
            </a:r>
          </a:p>
        </p:txBody>
      </p:sp>
      <p:sp>
        <p:nvSpPr>
          <p:cNvPr id="157" name="Google Shape;157;p21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VMs: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VMs is a cloud like computer that run on top of a computer through the Internet (your team machines in ISEAGE).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 four components of a computer are…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2700" u="sng"/>
              <a:t>user</a:t>
            </a:r>
            <a:r>
              <a:rPr lang="en-US" sz="2700"/>
              <a:t>: </a:t>
            </a:r>
            <a:r>
              <a:rPr lang="en-US" sz="2500"/>
              <a:t>who operated the computer</a:t>
            </a:r>
            <a:endParaRPr sz="25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2700" u="sng"/>
              <a:t>applications</a:t>
            </a:r>
            <a:r>
              <a:rPr lang="en-US" sz="2700"/>
              <a:t>:</a:t>
            </a:r>
            <a:r>
              <a:rPr lang="en-US" sz="2500"/>
              <a:t> installed on computer (word, email, web browser, etc)</a:t>
            </a:r>
            <a:endParaRPr sz="25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2700" u="sng"/>
              <a:t>operating system:</a:t>
            </a:r>
            <a:r>
              <a:rPr lang="en-US" sz="2700"/>
              <a:t> </a:t>
            </a:r>
            <a:r>
              <a:rPr lang="en-US" sz="2500"/>
              <a:t>controls of interaction with computer (Linux, Windows, Mac OS X)</a:t>
            </a:r>
            <a:endParaRPr sz="25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2700" u="sng"/>
              <a:t>hardware</a:t>
            </a:r>
            <a:r>
              <a:rPr lang="en-US" sz="2700"/>
              <a:t>: </a:t>
            </a:r>
            <a:r>
              <a:rPr lang="en-US" sz="2500"/>
              <a:t>Physical components (hard drive, mouse, monitor, keyboard, etc.)</a:t>
            </a:r>
            <a:endParaRPr sz="2500"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28650" y="77880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Internet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Internet: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-"/>
            </a:pPr>
            <a:r>
              <a:rPr lang="en-US"/>
              <a:t>The internet is a collection of computer interconnected by networks.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/>
              <a:t>Internet Service Providers (ISPs) are the “back of the Internet”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ISPs manage networks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Each computer has an Internet Protocol (IP) Address.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Composed of two parts: </a:t>
            </a:r>
            <a:r>
              <a:rPr lang="en-US">
                <a:solidFill>
                  <a:schemeClr val="accent6"/>
                </a:solidFill>
              </a:rPr>
              <a:t>network </a:t>
            </a:r>
            <a:r>
              <a:rPr lang="en-US"/>
              <a:t>and </a:t>
            </a:r>
            <a:r>
              <a:rPr lang="en-US">
                <a:solidFill>
                  <a:schemeClr val="accent1"/>
                </a:solidFill>
              </a:rPr>
              <a:t>host </a:t>
            </a:r>
            <a:endParaRPr>
              <a:solidFill>
                <a:schemeClr val="accent1"/>
              </a:solidFill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Ex/ </a:t>
            </a:r>
            <a:r>
              <a:rPr lang="en-US" sz="2800">
                <a:solidFill>
                  <a:schemeClr val="accent6"/>
                </a:solidFill>
              </a:rPr>
              <a:t>253.782.2.</a:t>
            </a:r>
            <a:r>
              <a:rPr lang="en-US" sz="2800">
                <a:solidFill>
                  <a:schemeClr val="accent1"/>
                </a:solidFill>
              </a:rPr>
              <a:t>15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28650" y="65911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Passwords</a:t>
            </a:r>
          </a:p>
        </p:txBody>
      </p:sp>
      <p:sp>
        <p:nvSpPr>
          <p:cNvPr id="175" name="Google Shape;175;p23"/>
          <p:cNvSpPr txBox="1">
            <a:spLocks noGrp="1"/>
          </p:cNvSpPr>
          <p:nvPr>
            <p:ph idx="1"/>
          </p:nvPr>
        </p:nvSpPr>
        <p:spPr>
          <a:xfrm>
            <a:off x="457200" y="1043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Passwords: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Way of authorization to prove identity to login into computers, phones, emails, school accounts, bank accounts, and websites.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Stored as hash values 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Hash functions convert passwords into encrypted code called hash values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Hash values are stored in password files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 is crucial to create strong passwords to protect your data.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Module 17 Agenda</vt:lpstr>
      <vt:lpstr>Do You Have School Spirit?!</vt:lpstr>
      <vt:lpstr>Do You Have School Spirit?!</vt:lpstr>
      <vt:lpstr>Topics Covered</vt:lpstr>
      <vt:lpstr>IT Environments</vt:lpstr>
      <vt:lpstr>Virtual Machines</vt:lpstr>
      <vt:lpstr>Internet</vt:lpstr>
      <vt:lpstr>Passwords</vt:lpstr>
      <vt:lpstr>File Permissions</vt:lpstr>
      <vt:lpstr>File Permissions</vt:lpstr>
      <vt:lpstr>Network Tools</vt:lpstr>
      <vt:lpstr>DNS</vt:lpstr>
      <vt:lpstr>Packages</vt:lpstr>
      <vt:lpstr>Email</vt:lpstr>
      <vt:lpstr>Firewall</vt:lpstr>
      <vt:lpstr>7 Layers of Cyber Security</vt:lpstr>
      <vt:lpstr>7 Layers of Cyber Security</vt:lpstr>
      <vt:lpstr>Vulnerabilities/Malware</vt:lpstr>
      <vt:lpstr>Scanning</vt:lpstr>
      <vt:lpstr>Physical Security</vt:lpstr>
      <vt:lpstr>Physical Security</vt:lpstr>
      <vt:lpstr>Auditing and Remediation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Defense Recap</dc:title>
  <cp:revision>50</cp:revision>
  <dcterms:modified xsi:type="dcterms:W3CDTF">2022-12-14T14:34:38Z</dcterms:modified>
</cp:coreProperties>
</file>