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9E4E1-C11B-4F4F-A2B1-1888DA808185}" v="37" dt="2022-12-13T14:20:15.542"/>
    <p1510:client id="{9B008013-E3D0-41FD-93B7-8B48EC9C3F0E}" v="15" dt="2022-12-14T14:36:34.125"/>
    <p1510:client id="{DDD7AE5A-D02C-4E7B-88BB-2DA323020525}" v="6" dt="2022-12-14T14:37:36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Foster" userId="kAcKbtYv0Yi90QHs5/CqP700p5iu1n6krv3YJzDFQa0=" providerId="None" clId="Web-{DDD7AE5A-D02C-4E7B-88BB-2DA323020525}"/>
    <pc:docChg chg="modSld">
      <pc:chgData name="Lindsay Foster" userId="kAcKbtYv0Yi90QHs5/CqP700p5iu1n6krv3YJzDFQa0=" providerId="None" clId="Web-{DDD7AE5A-D02C-4E7B-88BB-2DA323020525}" dt="2022-12-14T14:37:36.799" v="5" actId="1076"/>
      <pc:docMkLst>
        <pc:docMk/>
      </pc:docMkLst>
      <pc:sldChg chg="modSp">
        <pc:chgData name="Lindsay Foster" userId="kAcKbtYv0Yi90QHs5/CqP700p5iu1n6krv3YJzDFQa0=" providerId="None" clId="Web-{DDD7AE5A-D02C-4E7B-88BB-2DA323020525}" dt="2022-12-14T14:37:36.799" v="5" actId="1076"/>
        <pc:sldMkLst>
          <pc:docMk/>
          <pc:sldMk cId="1174888229" sldId="269"/>
        </pc:sldMkLst>
        <pc:spChg chg="mod">
          <ac:chgData name="Lindsay Foster" userId="kAcKbtYv0Yi90QHs5/CqP700p5iu1n6krv3YJzDFQa0=" providerId="None" clId="Web-{DDD7AE5A-D02C-4E7B-88BB-2DA323020525}" dt="2022-12-14T14:37:36.799" v="5" actId="1076"/>
          <ac:spMkLst>
            <pc:docMk/>
            <pc:sldMk cId="1174888229" sldId="269"/>
            <ac:spMk id="7" creationId="{30A6DBAF-E6CA-24E2-723D-7EDFD4EB97AA}"/>
          </ac:spMkLst>
        </pc:spChg>
      </pc:sldChg>
    </pc:docChg>
  </pc:docChgLst>
  <pc:docChgLst>
    <pc:chgData name="Lindsay Foster" clId="Web-{1099E4E1-C11B-4F4F-A2B1-1888DA808185}"/>
    <pc:docChg chg="addSld delSld modSld">
      <pc:chgData name="Lindsay Foster" userId="" providerId="" clId="Web-{1099E4E1-C11B-4F4F-A2B1-1888DA808185}" dt="2022-12-13T14:20:15.542" v="36" actId="20577"/>
      <pc:docMkLst>
        <pc:docMk/>
      </pc:docMkLst>
      <pc:sldChg chg="del">
        <pc:chgData name="Lindsay Foster" userId="" providerId="" clId="Web-{1099E4E1-C11B-4F4F-A2B1-1888DA808185}" dt="2022-12-13T14:18:49.962" v="12"/>
        <pc:sldMkLst>
          <pc:docMk/>
          <pc:sldMk cId="0" sldId="256"/>
        </pc:sldMkLst>
      </pc:sldChg>
      <pc:sldChg chg="modSp">
        <pc:chgData name="Lindsay Foster" userId="" providerId="" clId="Web-{1099E4E1-C11B-4F4F-A2B1-1888DA808185}" dt="2022-12-13T14:18:53.681" v="13" actId="20577"/>
        <pc:sldMkLst>
          <pc:docMk/>
          <pc:sldMk cId="0" sldId="257"/>
        </pc:sldMkLst>
        <pc:spChg chg="mod">
          <ac:chgData name="Lindsay Foster" userId="" providerId="" clId="Web-{1099E4E1-C11B-4F4F-A2B1-1888DA808185}" dt="2022-12-13T14:18:53.681" v="13" actId="20577"/>
          <ac:spMkLst>
            <pc:docMk/>
            <pc:sldMk cId="0" sldId="257"/>
            <ac:spMk id="102" creationId="{00000000-0000-0000-0000-000000000000}"/>
          </ac:spMkLst>
        </pc:spChg>
      </pc:sldChg>
      <pc:sldChg chg="modSp">
        <pc:chgData name="Lindsay Foster" userId="" providerId="" clId="Web-{1099E4E1-C11B-4F4F-A2B1-1888DA808185}" dt="2022-12-13T14:18:58.150" v="14" actId="20577"/>
        <pc:sldMkLst>
          <pc:docMk/>
          <pc:sldMk cId="0" sldId="258"/>
        </pc:sldMkLst>
        <pc:spChg chg="mod">
          <ac:chgData name="Lindsay Foster" userId="" providerId="" clId="Web-{1099E4E1-C11B-4F4F-A2B1-1888DA808185}" dt="2022-12-13T14:18:58.150" v="14" actId="20577"/>
          <ac:spMkLst>
            <pc:docMk/>
            <pc:sldMk cId="0" sldId="258"/>
            <ac:spMk id="110" creationId="{00000000-0000-0000-0000-000000000000}"/>
          </ac:spMkLst>
        </pc:spChg>
      </pc:sldChg>
      <pc:sldChg chg="modSp">
        <pc:chgData name="Lindsay Foster" userId="" providerId="" clId="Web-{1099E4E1-C11B-4F4F-A2B1-1888DA808185}" dt="2022-12-13T14:19:01.963" v="15" actId="20577"/>
        <pc:sldMkLst>
          <pc:docMk/>
          <pc:sldMk cId="0" sldId="259"/>
        </pc:sldMkLst>
        <pc:spChg chg="mod">
          <ac:chgData name="Lindsay Foster" userId="" providerId="" clId="Web-{1099E4E1-C11B-4F4F-A2B1-1888DA808185}" dt="2022-12-13T14:19:01.963" v="15" actId="20577"/>
          <ac:spMkLst>
            <pc:docMk/>
            <pc:sldMk cId="0" sldId="259"/>
            <ac:spMk id="121" creationId="{00000000-0000-0000-0000-000000000000}"/>
          </ac:spMkLst>
        </pc:spChg>
      </pc:sldChg>
      <pc:sldChg chg="delSp modSp">
        <pc:chgData name="Lindsay Foster" userId="" providerId="" clId="Web-{1099E4E1-C11B-4F4F-A2B1-1888DA808185}" dt="2022-12-13T14:19:09.572" v="17"/>
        <pc:sldMkLst>
          <pc:docMk/>
          <pc:sldMk cId="0" sldId="260"/>
        </pc:sldMkLst>
        <pc:spChg chg="mod">
          <ac:chgData name="Lindsay Foster" userId="" providerId="" clId="Web-{1099E4E1-C11B-4F4F-A2B1-1888DA808185}" dt="2022-12-13T14:19:06.728" v="16" actId="20577"/>
          <ac:spMkLst>
            <pc:docMk/>
            <pc:sldMk cId="0" sldId="260"/>
            <ac:spMk id="132" creationId="{00000000-0000-0000-0000-000000000000}"/>
          </ac:spMkLst>
        </pc:spChg>
        <pc:spChg chg="del">
          <ac:chgData name="Lindsay Foster" userId="" providerId="" clId="Web-{1099E4E1-C11B-4F4F-A2B1-1888DA808185}" dt="2022-12-13T14:19:09.572" v="17"/>
          <ac:spMkLst>
            <pc:docMk/>
            <pc:sldMk cId="0" sldId="260"/>
            <ac:spMk id="133" creationId="{00000000-0000-0000-0000-000000000000}"/>
          </ac:spMkLst>
        </pc:spChg>
      </pc:sldChg>
      <pc:sldChg chg="modSp">
        <pc:chgData name="Lindsay Foster" userId="" providerId="" clId="Web-{1099E4E1-C11B-4F4F-A2B1-1888DA808185}" dt="2022-12-13T14:19:14.416" v="18" actId="20577"/>
        <pc:sldMkLst>
          <pc:docMk/>
          <pc:sldMk cId="0" sldId="261"/>
        </pc:sldMkLst>
        <pc:spChg chg="mod">
          <ac:chgData name="Lindsay Foster" userId="" providerId="" clId="Web-{1099E4E1-C11B-4F4F-A2B1-1888DA808185}" dt="2022-12-13T14:19:14.416" v="18" actId="20577"/>
          <ac:spMkLst>
            <pc:docMk/>
            <pc:sldMk cId="0" sldId="261"/>
            <ac:spMk id="143" creationId="{00000000-0000-0000-0000-000000000000}"/>
          </ac:spMkLst>
        </pc:spChg>
      </pc:sldChg>
      <pc:sldChg chg="modSp">
        <pc:chgData name="Lindsay Foster" userId="" providerId="" clId="Web-{1099E4E1-C11B-4F4F-A2B1-1888DA808185}" dt="2022-12-13T14:19:20.026" v="19" actId="20577"/>
        <pc:sldMkLst>
          <pc:docMk/>
          <pc:sldMk cId="0" sldId="262"/>
        </pc:sldMkLst>
        <pc:spChg chg="mod">
          <ac:chgData name="Lindsay Foster" userId="" providerId="" clId="Web-{1099E4E1-C11B-4F4F-A2B1-1888DA808185}" dt="2022-12-13T14:19:20.026" v="19" actId="20577"/>
          <ac:spMkLst>
            <pc:docMk/>
            <pc:sldMk cId="0" sldId="262"/>
            <ac:spMk id="154" creationId="{00000000-0000-0000-0000-000000000000}"/>
          </ac:spMkLst>
        </pc:spChg>
      </pc:sldChg>
      <pc:sldChg chg="delSp modSp">
        <pc:chgData name="Lindsay Foster" userId="" providerId="" clId="Web-{1099E4E1-C11B-4F4F-A2B1-1888DA808185}" dt="2022-12-13T14:19:27.229" v="21"/>
        <pc:sldMkLst>
          <pc:docMk/>
          <pc:sldMk cId="0" sldId="263"/>
        </pc:sldMkLst>
        <pc:spChg chg="mod">
          <ac:chgData name="Lindsay Foster" userId="" providerId="" clId="Web-{1099E4E1-C11B-4F4F-A2B1-1888DA808185}" dt="2022-12-13T14:19:25.432" v="20" actId="20577"/>
          <ac:spMkLst>
            <pc:docMk/>
            <pc:sldMk cId="0" sldId="263"/>
            <ac:spMk id="164" creationId="{00000000-0000-0000-0000-000000000000}"/>
          </ac:spMkLst>
        </pc:spChg>
        <pc:spChg chg="del">
          <ac:chgData name="Lindsay Foster" userId="" providerId="" clId="Web-{1099E4E1-C11B-4F4F-A2B1-1888DA808185}" dt="2022-12-13T14:19:27.229" v="21"/>
          <ac:spMkLst>
            <pc:docMk/>
            <pc:sldMk cId="0" sldId="263"/>
            <ac:spMk id="165" creationId="{00000000-0000-0000-0000-000000000000}"/>
          </ac:spMkLst>
        </pc:spChg>
      </pc:sldChg>
      <pc:sldChg chg="modSp">
        <pc:chgData name="Lindsay Foster" userId="" providerId="" clId="Web-{1099E4E1-C11B-4F4F-A2B1-1888DA808185}" dt="2022-12-13T14:19:29.510" v="22" actId="20577"/>
        <pc:sldMkLst>
          <pc:docMk/>
          <pc:sldMk cId="0" sldId="264"/>
        </pc:sldMkLst>
        <pc:spChg chg="mod">
          <ac:chgData name="Lindsay Foster" userId="" providerId="" clId="Web-{1099E4E1-C11B-4F4F-A2B1-1888DA808185}" dt="2022-12-13T14:19:29.510" v="22" actId="20577"/>
          <ac:spMkLst>
            <pc:docMk/>
            <pc:sldMk cId="0" sldId="264"/>
            <ac:spMk id="175" creationId="{00000000-0000-0000-0000-000000000000}"/>
          </ac:spMkLst>
        </pc:spChg>
      </pc:sldChg>
      <pc:sldChg chg="delSp modSp">
        <pc:chgData name="Lindsay Foster" userId="" providerId="" clId="Web-{1099E4E1-C11B-4F4F-A2B1-1888DA808185}" dt="2022-12-13T14:19:34.620" v="24"/>
        <pc:sldMkLst>
          <pc:docMk/>
          <pc:sldMk cId="0" sldId="265"/>
        </pc:sldMkLst>
        <pc:spChg chg="mod">
          <ac:chgData name="Lindsay Foster" userId="" providerId="" clId="Web-{1099E4E1-C11B-4F4F-A2B1-1888DA808185}" dt="2022-12-13T14:19:33.291" v="23" actId="20577"/>
          <ac:spMkLst>
            <pc:docMk/>
            <pc:sldMk cId="0" sldId="265"/>
            <ac:spMk id="186" creationId="{00000000-0000-0000-0000-000000000000}"/>
          </ac:spMkLst>
        </pc:spChg>
        <pc:spChg chg="del">
          <ac:chgData name="Lindsay Foster" userId="" providerId="" clId="Web-{1099E4E1-C11B-4F4F-A2B1-1888DA808185}" dt="2022-12-13T14:19:34.620" v="24"/>
          <ac:spMkLst>
            <pc:docMk/>
            <pc:sldMk cId="0" sldId="265"/>
            <ac:spMk id="187" creationId="{00000000-0000-0000-0000-000000000000}"/>
          </ac:spMkLst>
        </pc:spChg>
      </pc:sldChg>
      <pc:sldChg chg="modSp">
        <pc:chgData name="Lindsay Foster" userId="" providerId="" clId="Web-{1099E4E1-C11B-4F4F-A2B1-1888DA808185}" dt="2022-12-13T14:19:39.088" v="25" actId="20577"/>
        <pc:sldMkLst>
          <pc:docMk/>
          <pc:sldMk cId="0" sldId="266"/>
        </pc:sldMkLst>
        <pc:spChg chg="mod">
          <ac:chgData name="Lindsay Foster" userId="" providerId="" clId="Web-{1099E4E1-C11B-4F4F-A2B1-1888DA808185}" dt="2022-12-13T14:19:39.088" v="25" actId="20577"/>
          <ac:spMkLst>
            <pc:docMk/>
            <pc:sldMk cId="0" sldId="266"/>
            <ac:spMk id="196" creationId="{00000000-0000-0000-0000-000000000000}"/>
          </ac:spMkLst>
        </pc:spChg>
      </pc:sldChg>
      <pc:sldChg chg="modSp">
        <pc:chgData name="Lindsay Foster" userId="" providerId="" clId="Web-{1099E4E1-C11B-4F4F-A2B1-1888DA808185}" dt="2022-12-13T14:19:43.745" v="26" actId="20577"/>
        <pc:sldMkLst>
          <pc:docMk/>
          <pc:sldMk cId="0" sldId="267"/>
        </pc:sldMkLst>
        <pc:spChg chg="mod">
          <ac:chgData name="Lindsay Foster" userId="" providerId="" clId="Web-{1099E4E1-C11B-4F4F-A2B1-1888DA808185}" dt="2022-12-13T14:19:43.745" v="26" actId="20577"/>
          <ac:spMkLst>
            <pc:docMk/>
            <pc:sldMk cId="0" sldId="267"/>
            <ac:spMk id="206" creationId="{00000000-0000-0000-0000-000000000000}"/>
          </ac:spMkLst>
        </pc:spChg>
      </pc:sldChg>
      <pc:sldChg chg="modSp">
        <pc:chgData name="Lindsay Foster" userId="" providerId="" clId="Web-{1099E4E1-C11B-4F4F-A2B1-1888DA808185}" dt="2022-12-13T14:20:15.542" v="36" actId="20577"/>
        <pc:sldMkLst>
          <pc:docMk/>
          <pc:sldMk cId="0" sldId="268"/>
        </pc:sldMkLst>
        <pc:spChg chg="mod">
          <ac:chgData name="Lindsay Foster" userId="" providerId="" clId="Web-{1099E4E1-C11B-4F4F-A2B1-1888DA808185}" dt="2022-12-13T14:19:47.729" v="27" actId="20577"/>
          <ac:spMkLst>
            <pc:docMk/>
            <pc:sldMk cId="0" sldId="268"/>
            <ac:spMk id="215" creationId="{00000000-0000-0000-0000-000000000000}"/>
          </ac:spMkLst>
        </pc:spChg>
        <pc:spChg chg="mod">
          <ac:chgData name="Lindsay Foster" userId="" providerId="" clId="Web-{1099E4E1-C11B-4F4F-A2B1-1888DA808185}" dt="2022-12-13T14:20:15.542" v="36" actId="20577"/>
          <ac:spMkLst>
            <pc:docMk/>
            <pc:sldMk cId="0" sldId="268"/>
            <ac:spMk id="216" creationId="{00000000-0000-0000-0000-000000000000}"/>
          </ac:spMkLst>
        </pc:spChg>
      </pc:sldChg>
      <pc:sldChg chg="addSp delSp modSp new">
        <pc:chgData name="Lindsay Foster" userId="" providerId="" clId="Web-{1099E4E1-C11B-4F4F-A2B1-1888DA808185}" dt="2022-12-13T14:18:45.744" v="11" actId="1076"/>
        <pc:sldMkLst>
          <pc:docMk/>
          <pc:sldMk cId="1174888229" sldId="269"/>
        </pc:sldMkLst>
        <pc:spChg chg="del">
          <ac:chgData name="Lindsay Foster" userId="" providerId="" clId="Web-{1099E4E1-C11B-4F4F-A2B1-1888DA808185}" dt="2022-12-13T14:18:05.461" v="2"/>
          <ac:spMkLst>
            <pc:docMk/>
            <pc:sldMk cId="1174888229" sldId="269"/>
            <ac:spMk id="2" creationId="{29EBECE9-6F15-FAB8-738C-B1D1126D0624}"/>
          </ac:spMkLst>
        </pc:spChg>
        <pc:spChg chg="del">
          <ac:chgData name="Lindsay Foster" userId="" providerId="" clId="Web-{1099E4E1-C11B-4F4F-A2B1-1888DA808185}" dt="2022-12-13T14:18:03.883" v="1"/>
          <ac:spMkLst>
            <pc:docMk/>
            <pc:sldMk cId="1174888229" sldId="269"/>
            <ac:spMk id="3" creationId="{20A3F54E-ECCC-1639-9063-241DA90C0A2A}"/>
          </ac:spMkLst>
        </pc:spChg>
        <pc:spChg chg="add mod">
          <ac:chgData name="Lindsay Foster" userId="" providerId="" clId="Web-{1099E4E1-C11B-4F4F-A2B1-1888DA808185}" dt="2022-12-13T14:18:43.368" v="10" actId="1076"/>
          <ac:spMkLst>
            <pc:docMk/>
            <pc:sldMk cId="1174888229" sldId="269"/>
            <ac:spMk id="7" creationId="{30A6DBAF-E6CA-24E2-723D-7EDFD4EB97AA}"/>
          </ac:spMkLst>
        </pc:spChg>
        <pc:picChg chg="add mod">
          <ac:chgData name="Lindsay Foster" userId="" providerId="" clId="Web-{1099E4E1-C11B-4F4F-A2B1-1888DA808185}" dt="2022-12-13T14:18:45.744" v="11" actId="1076"/>
          <ac:picMkLst>
            <pc:docMk/>
            <pc:sldMk cId="1174888229" sldId="269"/>
            <ac:picMk id="5" creationId="{5A91B252-F97A-EAE9-3FEB-1DCEEBDC21FF}"/>
          </ac:picMkLst>
        </pc:picChg>
      </pc:sldChg>
    </pc:docChg>
  </pc:docChgLst>
  <pc:docChgLst>
    <pc:chgData name="Lindsay Foster" userId="kAcKbtYv0Yi90QHs5/CqP700p5iu1n6krv3YJzDFQa0=" providerId="None" clId="Web-{9B008013-E3D0-41FD-93B7-8B48EC9C3F0E}"/>
    <pc:docChg chg="modSld addMainMaster delMainMaster">
      <pc:chgData name="Lindsay Foster" userId="kAcKbtYv0Yi90QHs5/CqP700p5iu1n6krv3YJzDFQa0=" providerId="None" clId="Web-{9B008013-E3D0-41FD-93B7-8B48EC9C3F0E}" dt="2022-12-14T14:36:34.125" v="13" actId="1076"/>
      <pc:docMkLst>
        <pc:docMk/>
      </pc:docMkLst>
      <pc:sldChg chg="modSp mod modClrScheme chgLayout">
        <pc:chgData name="Lindsay Foster" userId="kAcKbtYv0Yi90QHs5/CqP700p5iu1n6krv3YJzDFQa0=" providerId="None" clId="Web-{9B008013-E3D0-41FD-93B7-8B48EC9C3F0E}" dt="2022-12-14T14:35:23.607" v="0"/>
        <pc:sldMkLst>
          <pc:docMk/>
          <pc:sldMk cId="0" sldId="257"/>
        </pc:sldMkLst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57"/>
            <ac:spMk id="102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57"/>
            <ac:spMk id="103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57"/>
            <ac:spMk id="10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5:43.670" v="3" actId="1076"/>
        <pc:sldMkLst>
          <pc:docMk/>
          <pc:sldMk cId="0" sldId="258"/>
        </pc:sldMkLst>
        <pc:spChg chg="mod ord">
          <ac:chgData name="Lindsay Foster" userId="kAcKbtYv0Yi90QHs5/CqP700p5iu1n6krv3YJzDFQa0=" providerId="None" clId="Web-{9B008013-E3D0-41FD-93B7-8B48EC9C3F0E}" dt="2022-12-14T14:35:43.670" v="3" actId="1076"/>
          <ac:spMkLst>
            <pc:docMk/>
            <pc:sldMk cId="0" sldId="258"/>
            <ac:spMk id="110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58"/>
            <ac:spMk id="111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58"/>
            <ac:spMk id="11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5:52.905" v="5" actId="20577"/>
        <pc:sldMkLst>
          <pc:docMk/>
          <pc:sldMk cId="0" sldId="259"/>
        </pc:sldMkLst>
        <pc:spChg chg="mod ord">
          <ac:chgData name="Lindsay Foster" userId="kAcKbtYv0Yi90QHs5/CqP700p5iu1n6krv3YJzDFQa0=" providerId="None" clId="Web-{9B008013-E3D0-41FD-93B7-8B48EC9C3F0E}" dt="2022-12-14T14:35:52.905" v="5" actId="20577"/>
          <ac:spMkLst>
            <pc:docMk/>
            <pc:sldMk cId="0" sldId="259"/>
            <ac:spMk id="121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59"/>
            <ac:spMk id="122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59"/>
            <ac:spMk id="123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59"/>
            <ac:spMk id="12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5:59.718" v="6" actId="1076"/>
        <pc:sldMkLst>
          <pc:docMk/>
          <pc:sldMk cId="0" sldId="260"/>
        </pc:sldMkLst>
        <pc:spChg chg="mod ord">
          <ac:chgData name="Lindsay Foster" userId="kAcKbtYv0Yi90QHs5/CqP700p5iu1n6krv3YJzDFQa0=" providerId="None" clId="Web-{9B008013-E3D0-41FD-93B7-8B48EC9C3F0E}" dt="2022-12-14T14:35:59.718" v="6" actId="1076"/>
          <ac:spMkLst>
            <pc:docMk/>
            <pc:sldMk cId="0" sldId="260"/>
            <ac:spMk id="132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0"/>
            <ac:spMk id="134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0"/>
            <ac:spMk id="13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6:04.390" v="7" actId="1076"/>
        <pc:sldMkLst>
          <pc:docMk/>
          <pc:sldMk cId="0" sldId="261"/>
        </pc:sldMkLst>
        <pc:spChg chg="mod ord">
          <ac:chgData name="Lindsay Foster" userId="kAcKbtYv0Yi90QHs5/CqP700p5iu1n6krv3YJzDFQa0=" providerId="None" clId="Web-{9B008013-E3D0-41FD-93B7-8B48EC9C3F0E}" dt="2022-12-14T14:36:04.390" v="7" actId="1076"/>
          <ac:spMkLst>
            <pc:docMk/>
            <pc:sldMk cId="0" sldId="261"/>
            <ac:spMk id="143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1"/>
            <ac:spMk id="144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1"/>
            <ac:spMk id="145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1"/>
            <ac:spMk id="14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6:08.562" v="8" actId="1076"/>
        <pc:sldMkLst>
          <pc:docMk/>
          <pc:sldMk cId="0" sldId="262"/>
        </pc:sldMkLst>
        <pc:spChg chg="mod ord">
          <ac:chgData name="Lindsay Foster" userId="kAcKbtYv0Yi90QHs5/CqP700p5iu1n6krv3YJzDFQa0=" providerId="None" clId="Web-{9B008013-E3D0-41FD-93B7-8B48EC9C3F0E}" dt="2022-12-14T14:36:08.562" v="8" actId="1076"/>
          <ac:spMkLst>
            <pc:docMk/>
            <pc:sldMk cId="0" sldId="262"/>
            <ac:spMk id="154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2"/>
            <ac:spMk id="155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2"/>
            <ac:spMk id="15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6:12.750" v="9" actId="1076"/>
        <pc:sldMkLst>
          <pc:docMk/>
          <pc:sldMk cId="0" sldId="263"/>
        </pc:sldMkLst>
        <pc:spChg chg="mod ord">
          <ac:chgData name="Lindsay Foster" userId="kAcKbtYv0Yi90QHs5/CqP700p5iu1n6krv3YJzDFQa0=" providerId="None" clId="Web-{9B008013-E3D0-41FD-93B7-8B48EC9C3F0E}" dt="2022-12-14T14:36:12.750" v="9" actId="1076"/>
          <ac:spMkLst>
            <pc:docMk/>
            <pc:sldMk cId="0" sldId="263"/>
            <ac:spMk id="164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3"/>
            <ac:spMk id="166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3"/>
            <ac:spMk id="16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6:19.047" v="10" actId="1076"/>
        <pc:sldMkLst>
          <pc:docMk/>
          <pc:sldMk cId="0" sldId="264"/>
        </pc:sldMkLst>
        <pc:spChg chg="mod ord">
          <ac:chgData name="Lindsay Foster" userId="kAcKbtYv0Yi90QHs5/CqP700p5iu1n6krv3YJzDFQa0=" providerId="None" clId="Web-{9B008013-E3D0-41FD-93B7-8B48EC9C3F0E}" dt="2022-12-14T14:36:19.047" v="10" actId="1076"/>
          <ac:spMkLst>
            <pc:docMk/>
            <pc:sldMk cId="0" sldId="264"/>
            <ac:spMk id="175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4"/>
            <ac:spMk id="176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4"/>
            <ac:spMk id="177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4"/>
            <ac:spMk id="17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6:30.094" v="12" actId="20577"/>
        <pc:sldMkLst>
          <pc:docMk/>
          <pc:sldMk cId="0" sldId="265"/>
        </pc:sldMkLst>
        <pc:spChg chg="mod ord">
          <ac:chgData name="Lindsay Foster" userId="kAcKbtYv0Yi90QHs5/CqP700p5iu1n6krv3YJzDFQa0=" providerId="None" clId="Web-{9B008013-E3D0-41FD-93B7-8B48EC9C3F0E}" dt="2022-12-14T14:36:30.094" v="12" actId="20577"/>
          <ac:spMkLst>
            <pc:docMk/>
            <pc:sldMk cId="0" sldId="265"/>
            <ac:spMk id="186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5"/>
            <ac:spMk id="18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6:34.125" v="13" actId="1076"/>
        <pc:sldMkLst>
          <pc:docMk/>
          <pc:sldMk cId="0" sldId="266"/>
        </pc:sldMkLst>
        <pc:spChg chg="mod ord">
          <ac:chgData name="Lindsay Foster" userId="kAcKbtYv0Yi90QHs5/CqP700p5iu1n6krv3YJzDFQa0=" providerId="None" clId="Web-{9B008013-E3D0-41FD-93B7-8B48EC9C3F0E}" dt="2022-12-14T14:36:34.125" v="13" actId="1076"/>
          <ac:spMkLst>
            <pc:docMk/>
            <pc:sldMk cId="0" sldId="266"/>
            <ac:spMk id="196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6"/>
            <ac:spMk id="197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6"/>
            <ac:spMk id="19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5:23.607" v="0"/>
        <pc:sldMkLst>
          <pc:docMk/>
          <pc:sldMk cId="0" sldId="267"/>
        </pc:sldMkLst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7"/>
            <ac:spMk id="206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7"/>
            <ac:spMk id="207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7"/>
            <ac:spMk id="20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5:23.607" v="0"/>
        <pc:sldMkLst>
          <pc:docMk/>
          <pc:sldMk cId="0" sldId="268"/>
        </pc:sldMkLst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8"/>
            <ac:spMk id="215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8"/>
            <ac:spMk id="216" creationId="{00000000-0000-0000-0000-000000000000}"/>
          </ac:spMkLst>
        </pc:spChg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0" sldId="268"/>
            <ac:spMk id="21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9B008013-E3D0-41FD-93B7-8B48EC9C3F0E}" dt="2022-12-14T14:35:37.826" v="2" actId="1076"/>
        <pc:sldMkLst>
          <pc:docMk/>
          <pc:sldMk cId="1174888229" sldId="269"/>
        </pc:sldMkLst>
        <pc:spChg chg="mod ord">
          <ac:chgData name="Lindsay Foster" userId="kAcKbtYv0Yi90QHs5/CqP700p5iu1n6krv3YJzDFQa0=" providerId="None" clId="Web-{9B008013-E3D0-41FD-93B7-8B48EC9C3F0E}" dt="2022-12-14T14:35:23.607" v="0"/>
          <ac:spMkLst>
            <pc:docMk/>
            <pc:sldMk cId="1174888229" sldId="269"/>
            <ac:spMk id="4" creationId="{A0D3FDBA-4FE1-7D04-3FF6-CF59E9C5A0E5}"/>
          </ac:spMkLst>
        </pc:spChg>
        <pc:spChg chg="mod">
          <ac:chgData name="Lindsay Foster" userId="kAcKbtYv0Yi90QHs5/CqP700p5iu1n6krv3YJzDFQa0=" providerId="None" clId="Web-{9B008013-E3D0-41FD-93B7-8B48EC9C3F0E}" dt="2022-12-14T14:35:37.826" v="2" actId="1076"/>
          <ac:spMkLst>
            <pc:docMk/>
            <pc:sldMk cId="1174888229" sldId="269"/>
            <ac:spMk id="7" creationId="{30A6DBAF-E6CA-24E2-723D-7EDFD4EB97AA}"/>
          </ac:spMkLst>
        </pc:spChg>
      </pc:sldChg>
      <pc:sldMasterChg chg="del delSldLayout">
        <pc:chgData name="Lindsay Foster" userId="kAcKbtYv0Yi90QHs5/CqP700p5iu1n6krv3YJzDFQa0=" providerId="None" clId="Web-{9B008013-E3D0-41FD-93B7-8B48EC9C3F0E}" dt="2022-12-14T14:35:23.607" v="0"/>
        <pc:sldMasterMkLst>
          <pc:docMk/>
          <pc:sldMasterMk cId="0" sldId="2147483661"/>
        </pc:sldMasterMkLst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48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49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0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1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2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3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4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5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6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7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8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59"/>
          </pc:sldLayoutMkLst>
        </pc:sldLayoutChg>
        <pc:sldLayoutChg chg="del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0" sldId="2147483661"/>
            <pc:sldLayoutMk cId="0" sldId="2147483660"/>
          </pc:sldLayoutMkLst>
        </pc:sldLayoutChg>
      </pc:sldMasterChg>
      <pc:sldMasterChg chg="add addSldLayout modSldLayout">
        <pc:chgData name="Lindsay Foster" userId="kAcKbtYv0Yi90QHs5/CqP700p5iu1n6krv3YJzDFQa0=" providerId="None" clId="Web-{9B008013-E3D0-41FD-93B7-8B48EC9C3F0E}" dt="2022-12-14T14:35:23.607" v="0"/>
        <pc:sldMasterMkLst>
          <pc:docMk/>
          <pc:sldMasterMk cId="271761117" sldId="2147483662"/>
        </pc:sldMasterMkLst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2346835287" sldId="2147483663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479289116" sldId="2147483664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2945372151" sldId="2147483665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3006908898" sldId="2147483666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3456861792" sldId="2147483667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2255828744" sldId="2147483668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872204482" sldId="2147483669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2549190381" sldId="2147483670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3766527495" sldId="2147483671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3104807128" sldId="2147483672"/>
          </pc:sldLayoutMkLst>
        </pc:sldLayoutChg>
        <pc:sldLayoutChg chg="add mod replId">
          <pc:chgData name="Lindsay Foster" userId="kAcKbtYv0Yi90QHs5/CqP700p5iu1n6krv3YJzDFQa0=" providerId="None" clId="Web-{9B008013-E3D0-41FD-93B7-8B48EC9C3F0E}" dt="2022-12-14T14:35:23.607" v="0"/>
          <pc:sldLayoutMkLst>
            <pc:docMk/>
            <pc:sldMasterMk cId="271761117" sldId="2147483662"/>
            <pc:sldLayoutMk cId="118070704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07497850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e07497850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419e79a96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419e79a96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e419e79a96_2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ffd0935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ffd0935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dffd0935a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dc1d6be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dc1d6be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ddc1d6be4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6a2bc71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6a2bc71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b6a2bc71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207b1c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207b1c2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e207b1c2e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0802c6be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0802c6be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e0802c6be2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207b1c2e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207b1c2e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e207b1c2e1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0802c6be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0802c6be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e0802c6be2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24814f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24814f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e24814fdd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419e79a96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419e79a96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e419e79a96_2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36fb368b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36fb368b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e36fb368b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0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8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7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2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9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2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wEAe4k3Ti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wEAe4k3TiI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KNYmP1-ds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fKNYmP1-dsk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e_it@iastate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Zi18g8hH0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Zi18g8hH0Q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_9L5mpWlP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W_9L5mpWlPs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5p38gWJy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-5p38gWJyGE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E1W_NzXW-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4E1W_NzXW-k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RVodC6VP9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kRVodC6VP9w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VERrjSVkq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0VERrjSVkq8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O-Rda8trz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6O-Rda8trzU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3FDBA-4FE1-7D04-3FF6-CF59E9C5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A91B252-F97A-EAE9-3FEB-1DCEEBDC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10" y="712759"/>
            <a:ext cx="6929609" cy="2724170"/>
          </a:xfrm>
          <a:prstGeom prst="rect">
            <a:avLst/>
          </a:prstGeom>
        </p:spPr>
      </p:pic>
      <p:sp>
        <p:nvSpPr>
          <p:cNvPr id="7" name="Google Shape;97;p15">
            <a:extLst>
              <a:ext uri="{FF2B5EF4-FFF2-40B4-BE49-F238E27FC236}">
                <a16:creationId xmlns:a16="http://schemas.microsoft.com/office/drawing/2014/main" id="{30A6DBAF-E6CA-24E2-723D-7EDFD4EB97AA}"/>
              </a:ext>
            </a:extLst>
          </p:cNvPr>
          <p:cNvSpPr txBox="1">
            <a:spLocks/>
          </p:cNvSpPr>
          <p:nvPr/>
        </p:nvSpPr>
        <p:spPr>
          <a:xfrm>
            <a:off x="443062" y="4006468"/>
            <a:ext cx="8249797" cy="142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Cyber Defense Competition Details</a:t>
            </a:r>
            <a:endParaRPr lang="en-US" sz="3600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488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628650" y="149691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</a:rPr>
              <a:t>Attack Phase</a:t>
            </a:r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89" name="Google Shape;189;p24" descr="The attack phase." title="&quot;Attack Phase&quot; - EP8 | Cyber Defense Competition Se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2625" y="1516213"/>
            <a:ext cx="6258758" cy="46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3072000" y="6308875"/>
            <a:ext cx="310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https://youtu.be/uwEAe4k3TiI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Debrief Phase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99" name="Google Shape;199;p25" descr="The Debrief Phase." title="&quot;Debrief Phase&quot; - EP9 | Cyber Defense Competition Se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626" y="1131150"/>
            <a:ext cx="6436748" cy="482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/>
        </p:nvSpPr>
        <p:spPr>
          <a:xfrm>
            <a:off x="3072000" y="5958725"/>
            <a:ext cx="337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https://youtu.be/fKNYmP1-dsk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Do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Review the “CDC Overview”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Read your scenario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Start planning your VM setup/fixes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Contact Innovate-IT support staff!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indent="0">
              <a:buSzPts val="1100"/>
              <a:buNone/>
            </a:pPr>
            <a:r>
              <a:rPr lang="en-US" dirty="0"/>
              <a:t>email: 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innovate_it@iastate.edu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217" name="Google Shape;217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85788" y="35067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CDC IS HERE!!!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52225" y="20992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READY!!!</a:t>
            </a:r>
            <a:endParaRPr lang="en-US" sz="3500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idx="1"/>
          </p:nvPr>
        </p:nvSpPr>
        <p:spPr>
          <a:xfrm>
            <a:off x="457200" y="1568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3072000" y="63293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14" name="Google Shape;114;p17" descr="Thanks to Hak5 for sponsoring this video! Check out all their gear here: https://hakshop.com/" title="&quot;Hook&quot; - EP1 | Cyber Defense Competition Se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038" y="1354938"/>
            <a:ext cx="5839967" cy="43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3072000" y="58320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5"/>
              </a:rPr>
              <a:t>https://youtu.be/UZi18g8hH0Q</a:t>
            </a:r>
            <a:r>
              <a:rPr lang="en-US" sz="1600"/>
              <a:t>	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628650" y="18037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Helvetica Neue"/>
                <a:ea typeface="Helvetica Neue"/>
                <a:cs typeface="Helvetica Neue"/>
                <a:sym typeface="Helvetica Neue"/>
              </a:rPr>
              <a:t>What is a Cyber Defense Competition?</a:t>
            </a:r>
            <a:endParaRPr lang="en-US" sz="3500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5" name="Google Shape;125;p18" title="&quot;What's a CDC?&quot; - EP2 | Cyber Defense Competition Se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400" y="1345525"/>
            <a:ext cx="6222550" cy="46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2951550" y="6012450"/>
            <a:ext cx="3240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https://youtu.be/W_9L5mpWlPs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Blue Team</a:t>
            </a:r>
            <a:endParaRPr lang="en-US" sz="3500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6" name="Google Shape;136;p19" descr="In this video, the blue team and their role in an ISEAGE Cyber Defense Competition is covered." title="&quot;Blue Team&quot; - EP3 | Cyber Defense Competition Se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602" y="1165952"/>
            <a:ext cx="60348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3072000" y="5692050"/>
            <a:ext cx="3481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https://youtu.be/-5p38gWJyGE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 Team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46" name="Google Shape;146;p20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7" name="Google Shape;147;p20" descr="What's the role of Red Team? How can you become part of the Red Team? Find the answers in this quick video." title="&quot;Red Team&quot; - EP4 | Cyber Defense Competition Se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613" y="1242701"/>
            <a:ext cx="6034783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2882875" y="5768800"/>
            <a:ext cx="33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https://youtu.be/4E1W_NzXW-k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 Team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57" name="Google Shape;157;p21" descr="Introduction to the Green Team." title="&quot;Green Team&quot; - EP5 | Cyber Defense Competition Se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4763" y="1323575"/>
            <a:ext cx="5614475" cy="42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3072000" y="5622475"/>
            <a:ext cx="3481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https://youtu.be/kRVodC6VP9w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Setup Phase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68" name="Google Shape;168;p22" title="&quot;Setup Phase&quot; - EP7 | Cyber Defense Competition Se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200" y="1242700"/>
            <a:ext cx="6238850" cy="46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3072000" y="5936325"/>
            <a:ext cx="3481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https://youtu.be/0VERrjSVkq8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Blue Team Strategies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78" name="Google Shape;178;p23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79" name="Google Shape;179;p23" descr="Hear straight from actual blue teamers at an ISEAGE Cyber Defense Competition." title="&quot;Advice from Blue Team&quot; - EP10 | Cyber Defense Competition Se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9788" y="1238600"/>
            <a:ext cx="6204425" cy="46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3124200" y="5836875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https://youtu.be/6O-Rda8trzU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CDC IS HERE!!!</vt:lpstr>
      <vt:lpstr>GET READY!!!</vt:lpstr>
      <vt:lpstr>What is a Cyber Defense Competition?</vt:lpstr>
      <vt:lpstr>Blue Team</vt:lpstr>
      <vt:lpstr>Red Team</vt:lpstr>
      <vt:lpstr>Green Team</vt:lpstr>
      <vt:lpstr>Setup Phase</vt:lpstr>
      <vt:lpstr>Blue Team Strategies</vt:lpstr>
      <vt:lpstr>Attack Phase</vt:lpstr>
      <vt:lpstr>Debrief Phase</vt:lpstr>
      <vt:lpstr>To Do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Defense Competition Details</dc:title>
  <cp:revision>34</cp:revision>
  <dcterms:modified xsi:type="dcterms:W3CDTF">2022-12-14T14:37:43Z</dcterms:modified>
</cp:coreProperties>
</file>